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0" r:id="rId2"/>
    <p:sldId id="432" r:id="rId3"/>
    <p:sldId id="435" r:id="rId4"/>
    <p:sldId id="436" r:id="rId5"/>
    <p:sldId id="437" r:id="rId6"/>
    <p:sldId id="438" r:id="rId7"/>
    <p:sldId id="372" r:id="rId8"/>
    <p:sldId id="417" r:id="rId9"/>
    <p:sldId id="439" r:id="rId10"/>
    <p:sldId id="440" r:id="rId11"/>
    <p:sldId id="441" r:id="rId12"/>
    <p:sldId id="442" r:id="rId13"/>
    <p:sldId id="373" r:id="rId14"/>
    <p:sldId id="408" r:id="rId15"/>
    <p:sldId id="443" r:id="rId16"/>
    <p:sldId id="444" r:id="rId17"/>
    <p:sldId id="445" r:id="rId18"/>
    <p:sldId id="446" r:id="rId19"/>
    <p:sldId id="374" r:id="rId20"/>
    <p:sldId id="400" r:id="rId21"/>
    <p:sldId id="447" r:id="rId22"/>
    <p:sldId id="448" r:id="rId23"/>
    <p:sldId id="449" r:id="rId24"/>
    <p:sldId id="450" r:id="rId25"/>
    <p:sldId id="375" r:id="rId26"/>
    <p:sldId id="376" r:id="rId27"/>
    <p:sldId id="451" r:id="rId28"/>
    <p:sldId id="452" r:id="rId29"/>
    <p:sldId id="453" r:id="rId30"/>
    <p:sldId id="454" r:id="rId31"/>
    <p:sldId id="391" r:id="rId32"/>
    <p:sldId id="434" r:id="rId33"/>
    <p:sldId id="381" r:id="rId34"/>
    <p:sldId id="388" r:id="rId35"/>
    <p:sldId id="399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FFC000"/>
    <a:srgbClr val="FFF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6"/>
    <p:restoredTop sz="92754"/>
  </p:normalViewPr>
  <p:slideViewPr>
    <p:cSldViewPr snapToGrid="0">
      <p:cViewPr varScale="1">
        <p:scale>
          <a:sx n="122" d="100"/>
          <a:sy n="122" d="100"/>
        </p:scale>
        <p:origin x="9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7D35E-D597-2E42-80BB-DA5547586793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EADC6-2AC5-ED40-9784-E51486796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420C-8C9B-5B57-B689-D3436D6BC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CCD38-E388-65A3-7698-AF7A56304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56BF-F77F-2BDF-C5CC-612484B6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6FEA-6D1D-F24A-93F3-A25FE83A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D6D6-F4C7-8DD8-C901-3890F228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D5F8-3DF4-36B6-621B-C59A7DF9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57A1E-AE5D-670A-C325-108810851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CD6A-811A-66A7-A730-A7BC066A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180DB-FCDB-838A-ECEF-0DFDD4A3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E99F6-195A-3912-5ED2-5E930FB2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16BF-1847-6AFD-F1DA-F6699C208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A4B4E-BF38-AFC9-4D1D-7065BC6F1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420B-3E19-4CDB-D8E2-620FC51C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94E9-B401-458A-5A00-01602C6F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DE6C-1129-B41F-4850-5DAF6B1E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78B8-FA7F-A4CF-614C-8ED668EF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5216-EDE8-8013-DF65-4C1BF1C1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331D-CAA7-BB6E-C3CD-E6A67831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AE77-8FD6-5071-4797-8E9101B1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0021B-BCE0-A6CA-4264-B86F0E55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F905-D189-7A92-00A0-A85B64A2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E3732-C40A-46E0-DF9C-97C97B568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92C9-8E39-9331-341F-84B7A983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934A-4344-EFCB-6047-0A019289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CB8-AFB0-4044-FCE5-EFB05176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4C33-71B8-1892-718D-95446959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28FB-0D44-394E-916A-DF4203CEC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4C667-2744-9574-5D2A-F5910936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54149-4EBD-9F23-5C11-9E4A073D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C6CDF-6FCB-203B-EC7C-55AE2ABF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556A7-1896-CFBE-D258-A30E36AD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0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0EFC-CE31-8146-18F6-BAF9787B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9A52-BC9F-FF1B-372A-33266026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C52E8-ED83-6615-18E4-756CEF118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A6C69-EBDC-D12B-5660-E0886101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5F425-05FB-94B3-EC07-40A89568F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5A73D-7129-5851-E276-98E955F3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5A348-E26E-133B-6C61-94A4B3DC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08F75-828D-54BD-ACD4-E6291AD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7F05-E727-1E08-1393-50B1FC5E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07E08-963A-CDF1-FD62-7CBC7B88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E92A4-4EAD-4528-D761-B033D97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8B45A-2B5D-4750-8171-D0178DD2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F63C5-2F47-DA77-FF77-2FC86FC1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955D4-0D85-810F-2A71-75A6269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79EC-A478-5AE1-978E-47568053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4B11-05BE-827D-25DB-4C38565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B8A6-F01A-C170-9408-DC5E9353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DC6EE-22E1-DA99-E7AD-B94CEDA1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35EA-2AA8-4A49-FC80-2F516EDD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CB08D-C0F2-1DEE-F7DB-2B1C530C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287-7D49-0BE8-614A-AE746686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8FE4-E283-13C2-2D22-B8DF260F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3E7EC-5CA0-B866-E760-D4BC2FCBA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C4FCC-F7D0-FAEE-8BF6-C029BC4C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444A0-7CB0-C984-3966-173B1C69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4F8AE-F9FB-E3CC-DA69-9523922C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8C7B4-FC67-3914-F364-A1B4D9AB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F89F-2F5B-66A4-34CD-6C440E0F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29838-1609-C44D-0292-E27FDAEB6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C308-A930-BC99-F044-FCBBA70CD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DF6B8-91A1-E047-94E8-4A8A0AAE061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9D3D-C0F3-4D26-3860-227083043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6637-066F-6CD5-4706-D5A80C3E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8EC8-4E99-8833-3D72-04793D35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6D5CF-CF4D-B3C7-056D-A29671DC31ED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star, 1 dash</a:t>
            </a:r>
          </a:p>
        </p:txBody>
      </p:sp>
    </p:spTree>
    <p:extLst>
      <p:ext uri="{BB962C8B-B14F-4D97-AF65-F5344CB8AC3E}">
        <p14:creationId xmlns:p14="http://schemas.microsoft.com/office/powerpoint/2010/main" val="2183775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19990-123F-50A5-97A3-8D3313FD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C0BB5AA-4D5F-BAC6-1DED-E296DDF9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91348B-B22C-2B22-3969-D96BBD8C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4E64FD8-56D7-1E6B-AB63-A5223024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4A2FE6-2959-1C06-EF43-1073AE92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8CA5F8-B47F-490F-852B-F49955AD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86D8244-31BB-0E6E-8A09-BE89BE98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C976EB2-C281-F036-18C4-81315051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9A144A-398B-FA8A-4DF8-4BB019A2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679839E-4DAE-1645-9213-71968043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2CA6803-2E10-D89F-36B3-EEEB9579D3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16" name="Picture 1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B7E572A-93B4-4013-F096-55363F8A64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7" name="Picture 1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6040373-81CB-14E8-2CF3-DB832FD5DDD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80" y="952742"/>
            <a:ext cx="1088136" cy="1527048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68FE11A-435F-C6BB-6E21-ABC52DC50F6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00" y="2499947"/>
            <a:ext cx="1088136" cy="1527048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9F621F3-26FF-43B3-E61E-A8B2DE0169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4" y="2488203"/>
            <a:ext cx="1088136" cy="1527048"/>
          </a:xfrm>
          <a:prstGeom prst="rect">
            <a:avLst/>
          </a:prstGeom>
        </p:spPr>
      </p:pic>
      <p:pic>
        <p:nvPicPr>
          <p:cNvPr id="35" name="Picture 3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F1DB8CD-4475-5047-BCD0-2E9F75CB2C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7" y="4015913"/>
            <a:ext cx="1088136" cy="1527048"/>
          </a:xfrm>
          <a:prstGeom prst="rect">
            <a:avLst/>
          </a:prstGeom>
        </p:spPr>
      </p:pic>
      <p:pic>
        <p:nvPicPr>
          <p:cNvPr id="39" name="Picture 3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42235D6-4E77-3B3B-E9F1-27257060CE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32" y="40159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621809E-A7DF-872F-676A-F731AB203E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81" y="2497064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3272B8C-3AFE-DA89-5652-63444E7865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31" y="2497064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8E02CC2-EE45-7D92-4E49-581A703CF0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20" y="4029815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1DEC481-E031-96A7-12F2-66E655A3CC9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80" y="969268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37262EF-69A4-7F86-16A1-9429DA912E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30" y="969268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D5E0AB3-F8A1-CED1-B32E-C8B46C6FA6C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64" y="2497064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CF536B1-D750-FCD7-4ADA-E76F38AE53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14" y="2497064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2F6F4D3-9F01-E195-4C6D-80DD97E660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38" y="4031288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CDADCAD-C5C9-CE21-C128-80FAEB0392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88" y="4031288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FF63DB3-1D2F-460C-6AF4-9712C0B3B4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54" y="978215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323493E-45B9-F3AA-AC6D-BB15714CA3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105" y="952742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CEE2F9A-B03E-93F0-009A-97E356CFB4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975" y="2505263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1C30025-0BB3-D372-5A08-5DB21CB72E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12" y="4031288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5B85488-4E3E-0E2A-9DE6-BE44C5088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062" y="4031288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0276-216C-DC07-A852-1FE5339A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A08350-1E7B-E106-F442-D883A4BFD2C0}"/>
              </a:ext>
            </a:extLst>
          </p:cNvPr>
          <p:cNvGrpSpPr/>
          <p:nvPr/>
        </p:nvGrpSpPr>
        <p:grpSpPr>
          <a:xfrm>
            <a:off x="277353" y="952742"/>
            <a:ext cx="11572758" cy="4605594"/>
            <a:chOff x="277353" y="952742"/>
            <a:chExt cx="11572758" cy="4605594"/>
          </a:xfrm>
        </p:grpSpPr>
        <p:pic>
          <p:nvPicPr>
            <p:cNvPr id="2" name="Picture 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1DDC220-ED76-B238-D344-89504D8D8BF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353" y="952742"/>
              <a:ext cx="1088136" cy="1527048"/>
            </a:xfrm>
            <a:prstGeom prst="rect">
              <a:avLst/>
            </a:prstGeom>
          </p:spPr>
        </p:pic>
        <p:pic>
          <p:nvPicPr>
            <p:cNvPr id="16" name="Picture 1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343B52F-61BB-672E-A138-4BE4475D521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48" y="952742"/>
              <a:ext cx="1088136" cy="1527048"/>
            </a:xfrm>
            <a:prstGeom prst="rect">
              <a:avLst/>
            </a:prstGeom>
          </p:spPr>
        </p:pic>
        <p:pic>
          <p:nvPicPr>
            <p:cNvPr id="17" name="Picture 1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DCA4A939-796F-E150-5465-027D0C21371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5580" y="952742"/>
              <a:ext cx="1088136" cy="1527048"/>
            </a:xfrm>
            <a:prstGeom prst="rect">
              <a:avLst/>
            </a:prstGeom>
          </p:spPr>
        </p:pic>
        <p:pic>
          <p:nvPicPr>
            <p:cNvPr id="21" name="Picture 2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55D2D05-7115-B069-6CDE-44ACE1DB07F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400" y="2499947"/>
              <a:ext cx="1088136" cy="1527048"/>
            </a:xfrm>
            <a:prstGeom prst="rect">
              <a:avLst/>
            </a:prstGeom>
          </p:spPr>
        </p:pic>
        <p:pic>
          <p:nvPicPr>
            <p:cNvPr id="25" name="Picture 2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8589586-5692-CA89-AE8A-A4C7372ABED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824" y="2488203"/>
              <a:ext cx="1088136" cy="1527048"/>
            </a:xfrm>
            <a:prstGeom prst="rect">
              <a:avLst/>
            </a:prstGeom>
          </p:spPr>
        </p:pic>
        <p:pic>
          <p:nvPicPr>
            <p:cNvPr id="35" name="Picture 3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1B5D506-4A00-8FE9-D7CE-D2FFAE33888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337" y="4015913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E0977E9-5508-67CD-493C-ED524A295F2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832" y="4015913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B2CD774-27FD-DFF6-1B3E-8F59CF4AFC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0181" y="2497064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1AB7F33-76BF-5261-822D-74197C18E0A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531" y="2497064"/>
              <a:ext cx="1088136" cy="1527048"/>
            </a:xfrm>
            <a:prstGeom prst="rect">
              <a:avLst/>
            </a:prstGeom>
          </p:spPr>
        </p:pic>
        <p:pic>
          <p:nvPicPr>
            <p:cNvPr id="42" name="Picture 4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0C92E702-4054-AB61-600A-4D09DCFEF24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220" y="4029815"/>
              <a:ext cx="1088136" cy="1527048"/>
            </a:xfrm>
            <a:prstGeom prst="rect">
              <a:avLst/>
            </a:prstGeom>
          </p:spPr>
        </p:pic>
        <p:pic>
          <p:nvPicPr>
            <p:cNvPr id="43" name="Picture 4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F501DB2-0885-9C08-3184-082A18FB555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380" y="969268"/>
              <a:ext cx="1088136" cy="1527048"/>
            </a:xfrm>
            <a:prstGeom prst="rect">
              <a:avLst/>
            </a:prstGeom>
          </p:spPr>
        </p:pic>
        <p:pic>
          <p:nvPicPr>
            <p:cNvPr id="44" name="Picture 4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140DAA6-E6AB-7EE9-E2EA-6246DB4FBC7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9730" y="969268"/>
              <a:ext cx="1088136" cy="1527048"/>
            </a:xfrm>
            <a:prstGeom prst="rect">
              <a:avLst/>
            </a:prstGeom>
          </p:spPr>
        </p:pic>
        <p:pic>
          <p:nvPicPr>
            <p:cNvPr id="45" name="Picture 4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322E3D5-D6AB-9223-7911-67061997AE9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4764" y="2497064"/>
              <a:ext cx="1088136" cy="1527048"/>
            </a:xfrm>
            <a:prstGeom prst="rect">
              <a:avLst/>
            </a:prstGeom>
          </p:spPr>
        </p:pic>
        <p:pic>
          <p:nvPicPr>
            <p:cNvPr id="46" name="Picture 4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90380A1-5B63-07DD-4ACF-D77ECF2CAC3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7114" y="2497064"/>
              <a:ext cx="1088136" cy="1527048"/>
            </a:xfrm>
            <a:prstGeom prst="rect">
              <a:avLst/>
            </a:prstGeom>
          </p:spPr>
        </p:pic>
        <p:pic>
          <p:nvPicPr>
            <p:cNvPr id="47" name="Picture 4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DDB61EC5-3206-1F28-206B-31807E75B58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638" y="4031288"/>
              <a:ext cx="1088136" cy="1527048"/>
            </a:xfrm>
            <a:prstGeom prst="rect">
              <a:avLst/>
            </a:prstGeom>
          </p:spPr>
        </p:pic>
        <p:pic>
          <p:nvPicPr>
            <p:cNvPr id="48" name="Picture 4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671EB5B-12B0-3812-56C2-4BA2EE46E05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0988" y="4031288"/>
              <a:ext cx="1088136" cy="1527048"/>
            </a:xfrm>
            <a:prstGeom prst="rect">
              <a:avLst/>
            </a:prstGeom>
          </p:spPr>
        </p:pic>
        <p:pic>
          <p:nvPicPr>
            <p:cNvPr id="49" name="Picture 4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C660569-086A-97B0-D829-F3DDE4F4FE4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7154" y="978215"/>
              <a:ext cx="1088136" cy="1527048"/>
            </a:xfrm>
            <a:prstGeom prst="rect">
              <a:avLst/>
            </a:prstGeom>
          </p:spPr>
        </p:pic>
        <p:pic>
          <p:nvPicPr>
            <p:cNvPr id="50" name="Picture 4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2E731EC-9D2C-663D-46C5-591F8F06A5B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6105" y="952742"/>
              <a:ext cx="1088136" cy="1527048"/>
            </a:xfrm>
            <a:prstGeom prst="rect">
              <a:avLst/>
            </a:prstGeom>
          </p:spPr>
        </p:pic>
        <p:pic>
          <p:nvPicPr>
            <p:cNvPr id="51" name="Picture 5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DB659E3-B6FA-4788-B270-910205C5B40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1975" y="2505263"/>
              <a:ext cx="1088136" cy="1527048"/>
            </a:xfrm>
            <a:prstGeom prst="rect">
              <a:avLst/>
            </a:prstGeom>
          </p:spPr>
        </p:pic>
        <p:pic>
          <p:nvPicPr>
            <p:cNvPr id="52" name="Picture 5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559FA89-B015-6CDC-AF88-C01EE96F471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5712" y="4031288"/>
              <a:ext cx="1088136" cy="1527048"/>
            </a:xfrm>
            <a:prstGeom prst="rect">
              <a:avLst/>
            </a:prstGeom>
          </p:spPr>
        </p:pic>
        <p:pic>
          <p:nvPicPr>
            <p:cNvPr id="53" name="Picture 5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1B4B98A-1789-483B-58AE-084D45FBC5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48062" y="4031288"/>
              <a:ext cx="1088136" cy="15270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4BE97D3-E80B-8BA4-D6BC-868CB3C21078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3657EE-0919-466D-3738-EBD13EF8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D76BB75-4E90-718F-1D5C-59F70065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BD5200-21A4-9D60-6086-B90A1905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FFD35AA-FE73-03D9-AC76-9A00A89B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F2CB0E-1C33-B58E-729A-AC44C9CA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22AF64F-6B49-C776-2538-B46EFCB8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4507CF3-66C9-3763-8AAC-9FB987B5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5ED4A1-D0D5-8B85-436B-5B5B7018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4E51C42-8F5E-D33A-FFFF-4A145195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0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B16B8-E15B-96EE-9F80-F329DF28F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ECA5E27-5612-7DB1-3BB8-EFCB52E1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21C9BE-2353-59AF-121C-B74AED94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CAB7C0-F506-2CC2-ACB4-4736E1E4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AD72B89-7663-A0C0-B55A-95943A25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118280A-5AF6-FD90-2D62-DD78E87D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362C24-1FB2-692C-1BEB-654CC9C3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2CE202F-D1D9-E1D6-23E8-DC433833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B579BB8-F45F-6190-2B9A-151797B1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FDD3D0-2DC1-31C3-6C6E-46F6ABDA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8BF3EA3-3F77-0163-E817-0A306AA7DBF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16" name="Picture 1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C605E24-3C18-C144-2F8B-0BA3F8E90F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7" name="Picture 1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B1FDBFB-E920-9EDD-ECAE-9BC2927768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80" y="952742"/>
            <a:ext cx="1088136" cy="1527048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43D55A8-A38C-E171-C88E-6841047706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00" y="2499947"/>
            <a:ext cx="1088136" cy="1527048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2E0DFDA-5B7D-8C15-BBCE-76EDFC0E5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4" y="2488203"/>
            <a:ext cx="1088136" cy="1527048"/>
          </a:xfrm>
          <a:prstGeom prst="rect">
            <a:avLst/>
          </a:prstGeom>
        </p:spPr>
      </p:pic>
      <p:pic>
        <p:nvPicPr>
          <p:cNvPr id="35" name="Picture 3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C5ED850-D5A6-6CE4-C4D3-EA402D71F4F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7" y="4015913"/>
            <a:ext cx="1088136" cy="1527048"/>
          </a:xfrm>
          <a:prstGeom prst="rect">
            <a:avLst/>
          </a:prstGeom>
        </p:spPr>
      </p:pic>
      <p:pic>
        <p:nvPicPr>
          <p:cNvPr id="39" name="Picture 3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3B9F246-0C92-044A-31ED-AC347BADFF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32" y="40159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21C80F0-6292-696B-51A6-0EB361211C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81" y="2497064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071A77B-8D64-CFCC-755A-0043BE5407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31" y="2497064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789B17B-C121-7FEE-9AFC-66A9CCF4DB0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20" y="4029815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9051CBD-30F2-97D8-7964-22E63E716B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80" y="969268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91A1FB5-DB82-A897-CAE3-B7D3A80316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30" y="969268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009E18D-CEF8-35FD-2D8E-71F9336B671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64" y="2497064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C594649-A166-1A64-84D6-E873FC05B9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14" y="2497064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9D59E8E-29A7-D68B-EB1D-E4D6D4F2B54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38" y="4031288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8BC024D-BBEE-0B3D-0A86-F8EA9E5BEF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88" y="4031288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95B2651-C4C9-1577-E3A7-F250340AE6D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54" y="978215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7D2EBFC-6422-6A22-F914-1F306C1A6F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105" y="952742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5EF52E3-337B-014D-6840-F29A37F52B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975" y="2505263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A0D55ED-F6AF-1C1B-4727-D4DAF04DB3C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12" y="4031288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5255F02-80F4-3C4B-9097-687C9325FF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062" y="4031288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D9E86-373F-3505-35A6-DEB8FDD7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7144FC-EE50-DE92-B995-CF936C68EA3A}"/>
              </a:ext>
            </a:extLst>
          </p:cNvPr>
          <p:cNvSpPr txBox="1"/>
          <p:nvPr/>
        </p:nvSpPr>
        <p:spPr>
          <a:xfrm>
            <a:off x="5511545" y="3066170"/>
            <a:ext cx="174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star, 15 dash</a:t>
            </a:r>
          </a:p>
        </p:txBody>
      </p:sp>
    </p:spTree>
    <p:extLst>
      <p:ext uri="{BB962C8B-B14F-4D97-AF65-F5344CB8AC3E}">
        <p14:creationId xmlns:p14="http://schemas.microsoft.com/office/powerpoint/2010/main" val="166674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9978-B9F6-9932-6839-E081424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28E45C7-A7C9-69F7-D429-29732060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11D4F1-07AC-CCD5-BE4C-EBB4C6EB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504735E-BC5C-18E3-016A-C300F848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228B797-F9D0-A0EF-1BE9-DD30E30E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EBAC37-D6F6-FE19-DB8C-05EF787D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ABCCFD-712A-F08C-FE44-1BBCAA90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632856-E07E-D4A7-AB67-2025148C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6C00088-3D1E-00ED-C6D1-F9D0FAF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F96D509-7925-8E9B-2B83-9BD8F684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D1F694-6E6B-E607-9BC5-4CE96004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803B0E5-2A0F-7F7F-12E9-CCB04B73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5AE8095-DB43-D8E6-F86D-A31ED1B9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014F5F-5B1B-B6A1-0CC6-10832BDC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FF73FFF-3177-0ACF-B217-0FD7C79A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964DA2-D94B-D6D5-26B2-3735A24E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209EFB0-337E-D54C-FF43-C6AFF610C0B9}"/>
              </a:ext>
            </a:extLst>
          </p:cNvPr>
          <p:cNvGrpSpPr/>
          <p:nvPr/>
        </p:nvGrpSpPr>
        <p:grpSpPr>
          <a:xfrm>
            <a:off x="251577" y="964262"/>
            <a:ext cx="11594912" cy="4601525"/>
            <a:chOff x="251577" y="964262"/>
            <a:chExt cx="11594912" cy="4601525"/>
          </a:xfrm>
        </p:grpSpPr>
        <p:pic>
          <p:nvPicPr>
            <p:cNvPr id="8" name="Picture 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D606F1F-82D2-2B3B-D9FB-4A64630230B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37" y="4015913"/>
              <a:ext cx="1088136" cy="1527048"/>
            </a:xfrm>
            <a:prstGeom prst="rect">
              <a:avLst/>
            </a:prstGeom>
          </p:spPr>
        </p:pic>
        <p:pic>
          <p:nvPicPr>
            <p:cNvPr id="9" name="Picture 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B28E950-35FA-A83E-9B16-15C52676B98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174" y="4008162"/>
              <a:ext cx="1088136" cy="1527048"/>
            </a:xfrm>
            <a:prstGeom prst="rect">
              <a:avLst/>
            </a:prstGeom>
          </p:spPr>
        </p:pic>
        <p:pic>
          <p:nvPicPr>
            <p:cNvPr id="14" name="Picture 1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277F709-D42A-2179-A1A8-2D86B58A7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964262"/>
              <a:ext cx="1088136" cy="1527048"/>
            </a:xfrm>
            <a:prstGeom prst="rect">
              <a:avLst/>
            </a:prstGeom>
          </p:spPr>
        </p:pic>
        <p:pic>
          <p:nvPicPr>
            <p:cNvPr id="19" name="Picture 1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3BA7552-9833-78E7-4220-DCB16ECB7E6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2833" y="972899"/>
              <a:ext cx="1088136" cy="1527048"/>
            </a:xfrm>
            <a:prstGeom prst="rect">
              <a:avLst/>
            </a:prstGeom>
          </p:spPr>
        </p:pic>
        <p:pic>
          <p:nvPicPr>
            <p:cNvPr id="27" name="Picture 2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A7BDBB4-5618-8F88-9D83-7B93D8A9FD0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703" y="2488865"/>
              <a:ext cx="1088136" cy="1527048"/>
            </a:xfrm>
            <a:prstGeom prst="rect">
              <a:avLst/>
            </a:prstGeom>
          </p:spPr>
        </p:pic>
        <p:pic>
          <p:nvPicPr>
            <p:cNvPr id="37" name="Picture 3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5E86748-D1E6-7F2C-BE48-2A3051946DD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645" y="4005493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A27A8AB-66DA-1B74-2596-DB89982F53E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526" y="984643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661000D-DFDE-AB7A-565E-229E0581B31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984643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2140D56-84BF-7883-FA46-EA309E367B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4441" y="2511691"/>
              <a:ext cx="1088136" cy="1527048"/>
            </a:xfrm>
            <a:prstGeom prst="rect">
              <a:avLst/>
            </a:prstGeom>
          </p:spPr>
        </p:pic>
        <p:pic>
          <p:nvPicPr>
            <p:cNvPr id="42" name="Picture 4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CD3317A-DC00-A960-36E7-0E2181E378E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9430" y="2511691"/>
              <a:ext cx="1088136" cy="1527048"/>
            </a:xfrm>
            <a:prstGeom prst="rect">
              <a:avLst/>
            </a:prstGeom>
          </p:spPr>
        </p:pic>
        <p:pic>
          <p:nvPicPr>
            <p:cNvPr id="43" name="Picture 4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D1EAED14-D58F-E6E2-B685-8D50F4F8F59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364" y="4015913"/>
              <a:ext cx="1088136" cy="1527048"/>
            </a:xfrm>
            <a:prstGeom prst="rect">
              <a:avLst/>
            </a:prstGeom>
          </p:spPr>
        </p:pic>
        <p:pic>
          <p:nvPicPr>
            <p:cNvPr id="44" name="Picture 4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AB5DB3D-E7CF-9B6F-4425-5AFE8D66A59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3" y="4015913"/>
              <a:ext cx="1088136" cy="1527048"/>
            </a:xfrm>
            <a:prstGeom prst="rect">
              <a:avLst/>
            </a:prstGeom>
          </p:spPr>
        </p:pic>
        <p:pic>
          <p:nvPicPr>
            <p:cNvPr id="45" name="Picture 4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A6B3CBF-6A45-6D20-F4DA-B81036ED059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3715" y="972568"/>
              <a:ext cx="1088136" cy="1527048"/>
            </a:xfrm>
            <a:prstGeom prst="rect">
              <a:avLst/>
            </a:prstGeom>
          </p:spPr>
        </p:pic>
        <p:pic>
          <p:nvPicPr>
            <p:cNvPr id="46" name="Picture 4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6B7B07B-E75C-ED7F-AEAC-33D20A3B4EF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5963" y="984643"/>
              <a:ext cx="1088136" cy="1527048"/>
            </a:xfrm>
            <a:prstGeom prst="rect">
              <a:avLst/>
            </a:prstGeom>
          </p:spPr>
        </p:pic>
        <p:pic>
          <p:nvPicPr>
            <p:cNvPr id="47" name="Picture 4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F7040B4-14FF-7590-F69C-5092E343E6E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4292" y="4038739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4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F705-30C8-9E0A-E1CB-AB95EAF70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78FCD4-CDA8-7AF2-7F51-AAD163C8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C0DE9C7-84C8-0188-A874-FFB37C3C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7314DE-4FBB-3634-393B-6DE50097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9A855D-0259-B46F-DF68-993302E4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ED05CB4-2FDD-3496-89BC-9ED562BA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B6F1C62-4E38-662F-6A51-07531AB4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C73F0F-027C-CF02-C148-E1CBF94E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077DC6A-20EC-BDA6-D65C-E3B3180B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EB657C7-B985-4C92-A802-1547AFE4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AD7443-4C02-B3CC-B5E4-6E47A344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B5E5EAC-F163-88E6-D65C-D491C195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E39AFB0-F71E-8BA3-18ED-01A7899F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FFE400A-CFDF-F7F8-4662-3B9AC884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B47FF8-810F-9818-92EB-5525A08D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138884-4E82-E812-AD94-35856813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6F572-538F-4990-4A38-BD3F5F6373DB}"/>
              </a:ext>
            </a:extLst>
          </p:cNvPr>
          <p:cNvSpPr/>
          <p:nvPr/>
        </p:nvSpPr>
        <p:spPr>
          <a:xfrm>
            <a:off x="-28462" y="-49696"/>
            <a:ext cx="12383087" cy="6957391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0EB693-F38D-5750-B983-53FCCD64218D}"/>
              </a:ext>
            </a:extLst>
          </p:cNvPr>
          <p:cNvGrpSpPr/>
          <p:nvPr/>
        </p:nvGrpSpPr>
        <p:grpSpPr>
          <a:xfrm>
            <a:off x="251577" y="964262"/>
            <a:ext cx="11594912" cy="4601525"/>
            <a:chOff x="251577" y="964262"/>
            <a:chExt cx="11594912" cy="4601525"/>
          </a:xfrm>
        </p:grpSpPr>
        <p:pic>
          <p:nvPicPr>
            <p:cNvPr id="8" name="Picture 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A0B975F-CFF4-9BFC-B180-0C8D521E271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37" y="4015913"/>
              <a:ext cx="1088136" cy="1527048"/>
            </a:xfrm>
            <a:prstGeom prst="rect">
              <a:avLst/>
            </a:prstGeom>
          </p:spPr>
        </p:pic>
        <p:pic>
          <p:nvPicPr>
            <p:cNvPr id="9" name="Picture 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E5096DE3-5C77-584C-D5E4-DF794555151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174" y="4008162"/>
              <a:ext cx="1088136" cy="1527048"/>
            </a:xfrm>
            <a:prstGeom prst="rect">
              <a:avLst/>
            </a:prstGeom>
          </p:spPr>
        </p:pic>
        <p:pic>
          <p:nvPicPr>
            <p:cNvPr id="14" name="Picture 1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71F3A15-9955-7050-9165-14E809760BB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964262"/>
              <a:ext cx="1088136" cy="1527048"/>
            </a:xfrm>
            <a:prstGeom prst="rect">
              <a:avLst/>
            </a:prstGeom>
          </p:spPr>
        </p:pic>
        <p:pic>
          <p:nvPicPr>
            <p:cNvPr id="19" name="Picture 1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AA37975-77F1-009A-BAC4-CD09D6BBAF3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2833" y="972899"/>
              <a:ext cx="1088136" cy="1527048"/>
            </a:xfrm>
            <a:prstGeom prst="rect">
              <a:avLst/>
            </a:prstGeom>
          </p:spPr>
        </p:pic>
        <p:pic>
          <p:nvPicPr>
            <p:cNvPr id="27" name="Picture 2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8350726-C81D-32AF-8CBE-00D1CD13B90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703" y="2488865"/>
              <a:ext cx="1088136" cy="1527048"/>
            </a:xfrm>
            <a:prstGeom prst="rect">
              <a:avLst/>
            </a:prstGeom>
          </p:spPr>
        </p:pic>
        <p:pic>
          <p:nvPicPr>
            <p:cNvPr id="37" name="Picture 3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933071C-7899-F4E7-FDF9-BBC5CDBA98F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645" y="4005493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CEE20BC-7830-6D23-A868-57B8BC5EB18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526" y="984643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F87D63D-17D8-608E-CFCE-D95633AA182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984643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0051B4C-FEE2-28CE-622A-341E28595A3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4441" y="2511691"/>
              <a:ext cx="1088136" cy="1527048"/>
            </a:xfrm>
            <a:prstGeom prst="rect">
              <a:avLst/>
            </a:prstGeom>
          </p:spPr>
        </p:pic>
        <p:pic>
          <p:nvPicPr>
            <p:cNvPr id="42" name="Picture 4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ADAC2DB-F4A7-9EBE-3073-A44710AA816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9430" y="2511691"/>
              <a:ext cx="1088136" cy="1527048"/>
            </a:xfrm>
            <a:prstGeom prst="rect">
              <a:avLst/>
            </a:prstGeom>
          </p:spPr>
        </p:pic>
        <p:pic>
          <p:nvPicPr>
            <p:cNvPr id="43" name="Picture 4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CC5B005-31ED-92C8-D1F6-2D8A5BCDB39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364" y="4015913"/>
              <a:ext cx="1088136" cy="1527048"/>
            </a:xfrm>
            <a:prstGeom prst="rect">
              <a:avLst/>
            </a:prstGeom>
          </p:spPr>
        </p:pic>
        <p:pic>
          <p:nvPicPr>
            <p:cNvPr id="44" name="Picture 4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37FD2CF-7C8E-8C47-D976-FCD7D253906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3" y="4015913"/>
              <a:ext cx="1088136" cy="1527048"/>
            </a:xfrm>
            <a:prstGeom prst="rect">
              <a:avLst/>
            </a:prstGeom>
          </p:spPr>
        </p:pic>
        <p:pic>
          <p:nvPicPr>
            <p:cNvPr id="45" name="Picture 4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8741CE9-2CED-02F6-B436-70D0256F4D8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3715" y="972568"/>
              <a:ext cx="1088136" cy="1527048"/>
            </a:xfrm>
            <a:prstGeom prst="rect">
              <a:avLst/>
            </a:prstGeom>
          </p:spPr>
        </p:pic>
        <p:pic>
          <p:nvPicPr>
            <p:cNvPr id="46" name="Picture 4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C1DE4A1-5F9D-D3C1-C7DE-A5DBBD86C08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5963" y="984643"/>
              <a:ext cx="1088136" cy="1527048"/>
            </a:xfrm>
            <a:prstGeom prst="rect">
              <a:avLst/>
            </a:prstGeom>
          </p:spPr>
        </p:pic>
        <p:pic>
          <p:nvPicPr>
            <p:cNvPr id="47" name="Picture 4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A374EAA-C5A9-3EBE-7376-48519E5D895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4292" y="4038739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18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3E36-4B2A-B924-C27E-13C66650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896503-3E0C-0116-8421-D4444536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99E21F-B089-2B20-308E-5994AC5A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29FADC-83E8-4F69-C307-52A4D67E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6EFF1F-A731-8A0F-F7F5-4C3EED4F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4022DBC-6915-DCE6-4B7F-8DD45F3F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FE282D-5873-46A0-08BC-754AA969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7EA103-AC94-FDFA-EE4C-B7E81634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6EEE1A-78A7-169E-8DC2-185CF943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74DDB9-E012-39D3-9A19-70DBDD96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49069C-9BA1-EB4B-5FC9-DDBA879D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B8338CC-FEAD-96B5-97D1-4A36614A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07E664-8DD1-B15A-8B78-82D69A0A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7A6E0F7-DDD8-73AF-7A1E-52C585AD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72FC58-B4CD-6A22-A89D-8C21AFCB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AC65FF-E8CF-8DBA-ED8B-7A12890E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E26FAEB-1875-FDDA-AA3F-9EECA244AFE2}"/>
              </a:ext>
            </a:extLst>
          </p:cNvPr>
          <p:cNvGrpSpPr/>
          <p:nvPr/>
        </p:nvGrpSpPr>
        <p:grpSpPr>
          <a:xfrm>
            <a:off x="251577" y="964262"/>
            <a:ext cx="11594912" cy="4601525"/>
            <a:chOff x="251577" y="964262"/>
            <a:chExt cx="11594912" cy="4601525"/>
          </a:xfrm>
        </p:grpSpPr>
        <p:pic>
          <p:nvPicPr>
            <p:cNvPr id="8" name="Picture 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06826975-7FAE-55F1-2A15-1B08D648119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37" y="4015913"/>
              <a:ext cx="1088136" cy="1527048"/>
            </a:xfrm>
            <a:prstGeom prst="rect">
              <a:avLst/>
            </a:prstGeom>
          </p:spPr>
        </p:pic>
        <p:pic>
          <p:nvPicPr>
            <p:cNvPr id="9" name="Picture 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92EB2FE-1681-8FF3-75BD-8D1A4336DF2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174" y="4008162"/>
              <a:ext cx="1088136" cy="1527048"/>
            </a:xfrm>
            <a:prstGeom prst="rect">
              <a:avLst/>
            </a:prstGeom>
          </p:spPr>
        </p:pic>
        <p:pic>
          <p:nvPicPr>
            <p:cNvPr id="14" name="Picture 1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76CB7DC-5826-1EF0-5406-50388408231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964262"/>
              <a:ext cx="1088136" cy="1527048"/>
            </a:xfrm>
            <a:prstGeom prst="rect">
              <a:avLst/>
            </a:prstGeom>
          </p:spPr>
        </p:pic>
        <p:pic>
          <p:nvPicPr>
            <p:cNvPr id="19" name="Picture 1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E144BD39-AE39-8C5C-4FA4-488046581CB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2833" y="972899"/>
              <a:ext cx="1088136" cy="1527048"/>
            </a:xfrm>
            <a:prstGeom prst="rect">
              <a:avLst/>
            </a:prstGeom>
          </p:spPr>
        </p:pic>
        <p:pic>
          <p:nvPicPr>
            <p:cNvPr id="27" name="Picture 2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FE7E2A2-3617-FCA8-C4C4-18836DA1033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703" y="2488865"/>
              <a:ext cx="1088136" cy="1527048"/>
            </a:xfrm>
            <a:prstGeom prst="rect">
              <a:avLst/>
            </a:prstGeom>
          </p:spPr>
        </p:pic>
        <p:pic>
          <p:nvPicPr>
            <p:cNvPr id="37" name="Picture 3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6169797-F66C-A5B2-F2B4-219C855A3B3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645" y="4005493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D61C459-7DDC-3189-CE9C-DAC36B53DB4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526" y="984643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FA72362-DD3A-11F9-F29E-8A719EC6204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984643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7729C43-82FB-CF85-2102-922B3737254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4441" y="2511691"/>
              <a:ext cx="1088136" cy="1527048"/>
            </a:xfrm>
            <a:prstGeom prst="rect">
              <a:avLst/>
            </a:prstGeom>
          </p:spPr>
        </p:pic>
        <p:pic>
          <p:nvPicPr>
            <p:cNvPr id="42" name="Picture 4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EDC5F82-9089-538C-8BDA-3E401E8C915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9430" y="2511691"/>
              <a:ext cx="1088136" cy="1527048"/>
            </a:xfrm>
            <a:prstGeom prst="rect">
              <a:avLst/>
            </a:prstGeom>
          </p:spPr>
        </p:pic>
        <p:pic>
          <p:nvPicPr>
            <p:cNvPr id="43" name="Picture 4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9BAE3CF-49F9-0A8F-41FF-0A524776432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364" y="4015913"/>
              <a:ext cx="1088136" cy="1527048"/>
            </a:xfrm>
            <a:prstGeom prst="rect">
              <a:avLst/>
            </a:prstGeom>
          </p:spPr>
        </p:pic>
        <p:pic>
          <p:nvPicPr>
            <p:cNvPr id="44" name="Picture 4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C9459A1-AFA7-1F0C-4BEE-EB75B7A85BA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3" y="4015913"/>
              <a:ext cx="1088136" cy="1527048"/>
            </a:xfrm>
            <a:prstGeom prst="rect">
              <a:avLst/>
            </a:prstGeom>
          </p:spPr>
        </p:pic>
        <p:pic>
          <p:nvPicPr>
            <p:cNvPr id="45" name="Picture 4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4FDB819-B310-9C22-5D97-2052D6C631C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3715" y="972568"/>
              <a:ext cx="1088136" cy="1527048"/>
            </a:xfrm>
            <a:prstGeom prst="rect">
              <a:avLst/>
            </a:prstGeom>
          </p:spPr>
        </p:pic>
        <p:pic>
          <p:nvPicPr>
            <p:cNvPr id="46" name="Picture 4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74A4917-BC6A-84F1-3A42-E195727DAB6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5963" y="984643"/>
              <a:ext cx="1088136" cy="1527048"/>
            </a:xfrm>
            <a:prstGeom prst="rect">
              <a:avLst/>
            </a:prstGeom>
          </p:spPr>
        </p:pic>
        <p:pic>
          <p:nvPicPr>
            <p:cNvPr id="47" name="Picture 4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B4ADF5D-BB06-426E-0B5B-FF263B9495A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4292" y="4038739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297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E6E1-9464-DB83-22C2-5EBF7616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58F39-79C0-A1F7-E55E-D08E4ECA590B}"/>
              </a:ext>
            </a:extLst>
          </p:cNvPr>
          <p:cNvGrpSpPr/>
          <p:nvPr/>
        </p:nvGrpSpPr>
        <p:grpSpPr>
          <a:xfrm>
            <a:off x="251577" y="964262"/>
            <a:ext cx="11594912" cy="4601525"/>
            <a:chOff x="251577" y="964262"/>
            <a:chExt cx="11594912" cy="4601525"/>
          </a:xfrm>
        </p:grpSpPr>
        <p:pic>
          <p:nvPicPr>
            <p:cNvPr id="8" name="Picture 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5DCE51B-A848-DF0C-1FFD-F65E4E97372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337" y="4015913"/>
              <a:ext cx="1088136" cy="1527048"/>
            </a:xfrm>
            <a:prstGeom prst="rect">
              <a:avLst/>
            </a:prstGeom>
          </p:spPr>
        </p:pic>
        <p:pic>
          <p:nvPicPr>
            <p:cNvPr id="9" name="Picture 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BBC84FA-73B7-0BEE-52F9-78570B2F6F96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174" y="4008162"/>
              <a:ext cx="1088136" cy="1527048"/>
            </a:xfrm>
            <a:prstGeom prst="rect">
              <a:avLst/>
            </a:prstGeom>
          </p:spPr>
        </p:pic>
        <p:pic>
          <p:nvPicPr>
            <p:cNvPr id="14" name="Picture 1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4D84934-C278-9751-B76B-D78764B1DA4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77" y="964262"/>
              <a:ext cx="1088136" cy="1527048"/>
            </a:xfrm>
            <a:prstGeom prst="rect">
              <a:avLst/>
            </a:prstGeom>
          </p:spPr>
        </p:pic>
        <p:pic>
          <p:nvPicPr>
            <p:cNvPr id="19" name="Picture 1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0AE2FE8-DF25-89E5-CC81-F0FF11D14A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2833" y="972899"/>
              <a:ext cx="1088136" cy="1527048"/>
            </a:xfrm>
            <a:prstGeom prst="rect">
              <a:avLst/>
            </a:prstGeom>
          </p:spPr>
        </p:pic>
        <p:pic>
          <p:nvPicPr>
            <p:cNvPr id="27" name="Picture 2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4A426B7-C708-608E-BA64-6560641804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0703" y="2488865"/>
              <a:ext cx="1088136" cy="1527048"/>
            </a:xfrm>
            <a:prstGeom prst="rect">
              <a:avLst/>
            </a:prstGeom>
          </p:spPr>
        </p:pic>
        <p:pic>
          <p:nvPicPr>
            <p:cNvPr id="37" name="Picture 3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D7CD572-9F62-3F78-66B8-26D0C58C4EA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3645" y="4005493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998468E-8F8F-9BB3-898E-1559CF722CA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3526" y="984643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DC60231-6D8D-E9B2-8468-F385B636AA3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984643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7602F3A-A8C7-9496-C5CE-B4276B3B4AA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4441" y="2511691"/>
              <a:ext cx="1088136" cy="1527048"/>
            </a:xfrm>
            <a:prstGeom prst="rect">
              <a:avLst/>
            </a:prstGeom>
          </p:spPr>
        </p:pic>
        <p:pic>
          <p:nvPicPr>
            <p:cNvPr id="42" name="Picture 4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969DEC3-6F94-2BC0-C8F4-FE40DC15E47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9430" y="2511691"/>
              <a:ext cx="1088136" cy="1527048"/>
            </a:xfrm>
            <a:prstGeom prst="rect">
              <a:avLst/>
            </a:prstGeom>
          </p:spPr>
        </p:pic>
        <p:pic>
          <p:nvPicPr>
            <p:cNvPr id="43" name="Picture 4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A61FA2A-10C6-DF40-6C5D-90C0E246492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364" y="4015913"/>
              <a:ext cx="1088136" cy="1527048"/>
            </a:xfrm>
            <a:prstGeom prst="rect">
              <a:avLst/>
            </a:prstGeom>
          </p:spPr>
        </p:pic>
        <p:pic>
          <p:nvPicPr>
            <p:cNvPr id="44" name="Picture 4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EF2BF80-DF26-34BC-5A51-D2449B46FB1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3" y="4015913"/>
              <a:ext cx="1088136" cy="1527048"/>
            </a:xfrm>
            <a:prstGeom prst="rect">
              <a:avLst/>
            </a:prstGeom>
          </p:spPr>
        </p:pic>
        <p:pic>
          <p:nvPicPr>
            <p:cNvPr id="45" name="Picture 4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DC036420-B939-67CC-F005-7F1B3EE9406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3715" y="972568"/>
              <a:ext cx="1088136" cy="1527048"/>
            </a:xfrm>
            <a:prstGeom prst="rect">
              <a:avLst/>
            </a:prstGeom>
          </p:spPr>
        </p:pic>
        <p:pic>
          <p:nvPicPr>
            <p:cNvPr id="46" name="Picture 4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1808EF0-B274-65B9-0BFC-E5B1A950CDB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5963" y="984643"/>
              <a:ext cx="1088136" cy="1527048"/>
            </a:xfrm>
            <a:prstGeom prst="rect">
              <a:avLst/>
            </a:prstGeom>
          </p:spPr>
        </p:pic>
        <p:pic>
          <p:nvPicPr>
            <p:cNvPr id="47" name="Picture 46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473F259-FE68-1A25-2104-91F04F00E41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4292" y="4038739"/>
              <a:ext cx="1088136" cy="15270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8FB1357-A09E-B85E-2142-E11A6D2CA3D8}"/>
              </a:ext>
            </a:extLst>
          </p:cNvPr>
          <p:cNvSpPr/>
          <p:nvPr/>
        </p:nvSpPr>
        <p:spPr>
          <a:xfrm>
            <a:off x="-28462" y="-49696"/>
            <a:ext cx="12383087" cy="6957391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9B9729-B9BF-77E4-9E49-EE3042C3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532D43-3299-870C-D2B6-FA358B2F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687CC6-3CC5-5FFC-2103-0C6FCFE6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5B4F746-E5DF-A7B7-A71F-AAEA0E75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BB014E-B316-A41A-A56F-9E3D64C7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94EFE97-46EE-7F57-D570-98030615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9AC75C-ED73-7953-F359-3B85F315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FD3179-EEE6-90B7-4F2C-1067D1CEB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9A4D96-97F4-8F96-8A0A-B6A4BC45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DD2D85D-A38D-3378-49F7-F2D11530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211D74E-2544-11E5-CF35-40F75B2F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02CA47-40D0-2791-3A36-844EDA48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A02B126-852C-8630-C083-2671A002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CA00D50-0CC4-664D-9729-8C607515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7F7F85-29C9-A8E4-1FFC-0EB20FEF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7D75A-EB45-ED62-86DE-0C8BC8B25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0D0DAAD-D4AD-BA01-0C7E-F61D9B58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1678539-8F49-261C-D1AD-2BCFD7CE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DFC472A-EDF3-B7D2-1348-63C78F76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41E65FF-418D-7F1E-DC6E-E3E99A1B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6295EC-0EE3-4693-64DA-D08832E4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466869D-5AE9-66EE-6D6E-72CED7F2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3EDC057-A912-923B-CCA5-0CB841B2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AA0D040-95EB-8BE0-496C-7125DA44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11A0DBB-4CDA-77DC-40EA-31173393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423E4E-785F-FC59-46A3-86E6EA23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D8B78A-C4BC-67CC-2007-32B7901A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E40C1B-BDD5-BB62-5D8C-52D71622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6CDB63-D281-D713-6EBF-0BE62C7C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2FD4B1C-1D10-98D8-B0BD-3FA76899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819DC2-4B6E-544B-8AE9-E47F1081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8" name="Picture 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B537BD8-E763-BA45-9985-DFC1E2C87E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7" y="4015913"/>
            <a:ext cx="1088136" cy="1527048"/>
          </a:xfrm>
          <a:prstGeom prst="rect">
            <a:avLst/>
          </a:prstGeom>
        </p:spPr>
      </p:pic>
      <p:pic>
        <p:nvPicPr>
          <p:cNvPr id="9" name="Picture 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E055A3B-C6C3-9B1B-223B-79F2FE9E2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74" y="4008162"/>
            <a:ext cx="1088136" cy="1527048"/>
          </a:xfrm>
          <a:prstGeom prst="rect">
            <a:avLst/>
          </a:prstGeom>
        </p:spPr>
      </p:pic>
      <p:pic>
        <p:nvPicPr>
          <p:cNvPr id="14" name="Picture 1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9378299-5483-A9E2-E632-FA44A50255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964262"/>
            <a:ext cx="1088136" cy="1527048"/>
          </a:xfrm>
          <a:prstGeom prst="rect">
            <a:avLst/>
          </a:prstGeom>
        </p:spPr>
      </p:pic>
      <p:pic>
        <p:nvPicPr>
          <p:cNvPr id="19" name="Picture 1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99707A2-8BF4-2699-56B9-C41001D9CC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3" y="972899"/>
            <a:ext cx="1088136" cy="1527048"/>
          </a:xfrm>
          <a:prstGeom prst="rect">
            <a:avLst/>
          </a:prstGeom>
        </p:spPr>
      </p:pic>
      <p:pic>
        <p:nvPicPr>
          <p:cNvPr id="27" name="Picture 2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CBE0AA6-2820-1083-2414-45EA221504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50703" y="2488865"/>
            <a:ext cx="1088136" cy="1527048"/>
          </a:xfrm>
          <a:prstGeom prst="rect">
            <a:avLst/>
          </a:prstGeom>
        </p:spPr>
      </p:pic>
      <p:pic>
        <p:nvPicPr>
          <p:cNvPr id="37" name="Picture 3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535CDD8-ADEF-D9C5-A84D-6A71FB83C7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63645" y="4005493"/>
            <a:ext cx="1088136" cy="1527048"/>
          </a:xfrm>
          <a:prstGeom prst="rect">
            <a:avLst/>
          </a:prstGeom>
        </p:spPr>
      </p:pic>
      <p:pic>
        <p:nvPicPr>
          <p:cNvPr id="39" name="Picture 3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C469695-F87B-71C1-8DFF-8E7854C5CA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3526" y="98464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76381AE-2882-2FA0-1991-BD02C14B98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15" y="984643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1F82F17-946E-B190-B25A-5DD0A2E3E9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74441" y="2511691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DC541D5-208B-AF54-DE49-226606B8E6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30" y="2511691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F7D8D3B-459E-2151-CF71-0E9BAA270E6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93364" y="4015913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9AB0097-1BD3-3407-E28F-DFBADAEEC4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53" y="4015913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0C4E712-5FF3-485D-60AA-EF5C079511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715" y="972568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9DBCC40-E2A1-F15C-1445-3BBC9C2ABB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45963" y="984643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9E05DF1-72D2-EABB-C566-C15EB56E78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92" y="4038739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3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901F2-A895-1170-7685-8BA972A7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01C4-4F2F-9EF8-0B4E-D09B6C6D3EB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star, 21 dash</a:t>
            </a:r>
          </a:p>
        </p:txBody>
      </p:sp>
    </p:spTree>
    <p:extLst>
      <p:ext uri="{BB962C8B-B14F-4D97-AF65-F5344CB8AC3E}">
        <p14:creationId xmlns:p14="http://schemas.microsoft.com/office/powerpoint/2010/main" val="11531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2037E-AEDA-ACC9-351A-6CFDB837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29DD583-E539-B4DE-DF5A-FAC1A791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4" name="Picture 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D49F0CD-A310-2220-8896-9DF67B0E79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133D960-9C5A-FB0A-AE33-F3659639A3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8" name="Picture 1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2D90A21-B0C8-1072-924F-2FDE80EE29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948720"/>
            <a:ext cx="1088136" cy="1527048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F98C9C1-CF60-363F-881A-76ACAF26C0C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948720"/>
            <a:ext cx="1088136" cy="1527048"/>
          </a:xfrm>
          <a:prstGeom prst="rect">
            <a:avLst/>
          </a:prstGeom>
        </p:spPr>
      </p:pic>
      <p:pic>
        <p:nvPicPr>
          <p:cNvPr id="32" name="Picture 3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5F348A9-9035-6489-06E7-A062475B8E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9643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90698DA-B429-033F-76CC-CCFF80ADB3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964313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E258590-6FF1-32BD-E87C-A3F0B64A1A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960291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5030B83-C2A5-7547-74D6-588D22696D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960291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1ECC668-994E-FB1E-273E-F0EED824B2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87" y="948720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DF9F062-ED0D-8646-C8EB-03948438C0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782" y="948720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35832BC-6CC4-ECC3-7439-46428ED1E0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9" y="4067786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A76A565-72E7-43C4-7402-C49990A949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84" y="4067786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6BFEDA9-E3D6-DEAF-842C-8BDC686F35D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4" y="4063764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D6D49E2-A6B0-676F-2658-2B9593FEF0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69" y="4063764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3D26E13-3D4F-BB54-C5B3-E91B5AA2FC4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56" y="4079357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1872774-823E-4D15-5AD9-6979E85420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51" y="4079357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4E4E97B-ED03-5886-D6D9-3927FB2540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41" y="4075335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E1EA7FA-9EC8-4E07-6947-1015128F3D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36" y="4075335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B19FF00-A191-8F13-1E14-1E195C09DE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23" y="4063764"/>
            <a:ext cx="1088136" cy="1527048"/>
          </a:xfrm>
          <a:prstGeom prst="rect">
            <a:avLst/>
          </a:prstGeom>
        </p:spPr>
      </p:pic>
      <p:pic>
        <p:nvPicPr>
          <p:cNvPr id="54" name="Picture 5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C390FB0-F0F3-87A4-DE20-37155B17D3C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4063764"/>
            <a:ext cx="1088136" cy="1527048"/>
          </a:xfrm>
          <a:prstGeom prst="rect">
            <a:avLst/>
          </a:prstGeom>
        </p:spPr>
      </p:pic>
      <p:pic>
        <p:nvPicPr>
          <p:cNvPr id="55" name="Picture 5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7BA9DA4-7C21-8583-B61C-7E30AB0E1A9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2491361"/>
            <a:ext cx="1088136" cy="1527048"/>
          </a:xfrm>
          <a:prstGeom prst="rect">
            <a:avLst/>
          </a:prstGeom>
        </p:spPr>
      </p:pic>
      <p:pic>
        <p:nvPicPr>
          <p:cNvPr id="56" name="Picture 5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E559B3F-558E-A944-ABFD-48BBDA5C56D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2491361"/>
            <a:ext cx="1088136" cy="1527048"/>
          </a:xfrm>
          <a:prstGeom prst="rect">
            <a:avLst/>
          </a:prstGeom>
        </p:spPr>
      </p:pic>
      <p:pic>
        <p:nvPicPr>
          <p:cNvPr id="57" name="Picture 5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B37074C-0696-6A43-9C76-FBB614D63E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2487339"/>
            <a:ext cx="1088136" cy="1527048"/>
          </a:xfrm>
          <a:prstGeom prst="rect">
            <a:avLst/>
          </a:prstGeom>
        </p:spPr>
      </p:pic>
      <p:pic>
        <p:nvPicPr>
          <p:cNvPr id="58" name="Picture 5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6D66BE6-76C1-F5E3-18BF-B20E1E3EF0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2487339"/>
            <a:ext cx="1088136" cy="1527048"/>
          </a:xfrm>
          <a:prstGeom prst="rect">
            <a:avLst/>
          </a:prstGeom>
        </p:spPr>
      </p:pic>
      <p:pic>
        <p:nvPicPr>
          <p:cNvPr id="59" name="Picture 5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9E91CBB-0EDC-86E3-ECD8-33F837E6134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2502932"/>
            <a:ext cx="1088136" cy="1527048"/>
          </a:xfrm>
          <a:prstGeom prst="rect">
            <a:avLst/>
          </a:prstGeom>
        </p:spPr>
      </p:pic>
      <p:pic>
        <p:nvPicPr>
          <p:cNvPr id="60" name="Picture 5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9D70DCF-AC89-1152-8A17-7C3E2B188D8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2502932"/>
            <a:ext cx="1088136" cy="1527048"/>
          </a:xfrm>
          <a:prstGeom prst="rect">
            <a:avLst/>
          </a:prstGeom>
        </p:spPr>
      </p:pic>
      <p:pic>
        <p:nvPicPr>
          <p:cNvPr id="61" name="Picture 6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C1024AE-0641-E360-3955-000A4B22B5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2498910"/>
            <a:ext cx="1088136" cy="1527048"/>
          </a:xfrm>
          <a:prstGeom prst="rect">
            <a:avLst/>
          </a:prstGeom>
        </p:spPr>
      </p:pic>
      <p:pic>
        <p:nvPicPr>
          <p:cNvPr id="62" name="Picture 6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BE2012F-494E-2532-D9B7-9D386629B8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2498910"/>
            <a:ext cx="1088136" cy="1527048"/>
          </a:xfrm>
          <a:prstGeom prst="rect">
            <a:avLst/>
          </a:prstGeom>
        </p:spPr>
      </p:pic>
      <p:pic>
        <p:nvPicPr>
          <p:cNvPr id="63" name="Picture 6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F37C734-7558-58A6-FCC7-DB145F2BA6C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2502932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B5E0-D509-6C35-1F09-DDD6C434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06BC17C-97C4-A5B5-937A-D762D596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AA3515-9B41-BF37-E84E-E53AC971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2481609-C6FC-F876-FD28-6175DC2F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96D7552-4125-990F-2C97-762FDB89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2A80725-373C-D75F-732B-81860F93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7968BB8-CF72-5BB4-34CF-4B7D19FB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DE4A67-AEBA-F92B-99E3-7BE97835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5AD3EE7-E936-5FD2-B2D3-8ECE9907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43C7FF0-00EB-F9C1-65DB-25AF5F45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79AE981-3AE2-E703-9CE4-F8B9D3B0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6191A58-7F4B-4A53-7D6C-33419BED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22158C-5412-3AC9-CF44-50C9647C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C236AEE-D6FB-0927-C211-FBB0FFAC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20593A-724F-9D7A-B094-F2171B4F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F6729FE-238E-3143-B2FA-E70BEFF2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AD027F2-0699-5127-BFB1-8286F44A0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003373-2528-0092-9D53-43C5CECC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5E6BF95-190A-E6D1-0554-D101D926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D15B23-BD53-5BB3-99A4-A0129DBB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DEDCEA2-B56A-0FCD-2359-E61167AE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A3AFC5-EB90-1241-CA35-871DA84E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9EF5C1A-610B-DD07-1D81-01F8B12A7731}"/>
              </a:ext>
            </a:extLst>
          </p:cNvPr>
          <p:cNvGrpSpPr/>
          <p:nvPr/>
        </p:nvGrpSpPr>
        <p:grpSpPr>
          <a:xfrm>
            <a:off x="251577" y="965255"/>
            <a:ext cx="11603209" cy="4590112"/>
            <a:chOff x="251577" y="965255"/>
            <a:chExt cx="11603209" cy="4590112"/>
          </a:xfrm>
        </p:grpSpPr>
        <p:pic>
          <p:nvPicPr>
            <p:cNvPr id="11" name="Picture 1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1F1D38B-F694-91C3-CF1A-AE3F7234CF8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208" y="4028319"/>
              <a:ext cx="1088136" cy="1527048"/>
            </a:xfrm>
            <a:prstGeom prst="rect">
              <a:avLst/>
            </a:prstGeom>
          </p:spPr>
        </p:pic>
        <p:pic>
          <p:nvPicPr>
            <p:cNvPr id="13" name="Picture 1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E67250B2-0057-6B30-A6F4-DCAB47E27B7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965255"/>
              <a:ext cx="1088136" cy="1527048"/>
            </a:xfrm>
            <a:prstGeom prst="rect">
              <a:avLst/>
            </a:prstGeom>
          </p:spPr>
        </p:pic>
        <p:pic>
          <p:nvPicPr>
            <p:cNvPr id="20" name="Picture 1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D631FF7B-94D8-EB66-9636-91B2420036F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354" y="984643"/>
              <a:ext cx="1088136" cy="1527048"/>
            </a:xfrm>
            <a:prstGeom prst="rect">
              <a:avLst/>
            </a:prstGeom>
          </p:spPr>
        </p:pic>
        <p:pic>
          <p:nvPicPr>
            <p:cNvPr id="24" name="Picture 2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0972015-79DA-9816-7D0F-CB52E723634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814" y="2504630"/>
              <a:ext cx="1088136" cy="1527048"/>
            </a:xfrm>
            <a:prstGeom prst="rect">
              <a:avLst/>
            </a:prstGeom>
          </p:spPr>
        </p:pic>
        <p:pic>
          <p:nvPicPr>
            <p:cNvPr id="33" name="Picture 3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7587280-5DBC-879F-EDD5-8F54423D014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7696" y="984643"/>
              <a:ext cx="1088136" cy="1527048"/>
            </a:xfrm>
            <a:prstGeom prst="rect">
              <a:avLst/>
            </a:prstGeom>
          </p:spPr>
        </p:pic>
        <p:pic>
          <p:nvPicPr>
            <p:cNvPr id="36" name="Picture 3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1D291FA-26FB-2067-672F-240055DD53C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346" y="4008162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6313096-5D60-F785-0CC6-5FD122BDF68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7933" y="2481114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2AE3F60-68AC-A368-C064-F3EDA33098A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3917" y="4008162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A823F9E-0EE5-90C6-E363-BDF4B8301B1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6650" y="96525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53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D7BED-C4AB-5A3F-D747-73E13C99C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D992CE1-18AF-2816-3062-4A6CBBC2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D153445-CCB9-7B9C-E909-D72A0A16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65D6064-3543-C0BF-3E68-D859F2BC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2E99285-0E6E-BA13-1770-9594C703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0C19D3-FF3B-15FB-5117-75670829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B07587B-D40A-20A1-9B32-A9A1550C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1E111F-F171-DBE6-73ED-F19FAE02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D4E200-39E8-CCBA-09CD-486DE989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77385A8-26E7-E02D-B300-C509CFF5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01AD61-9CF0-BEDB-2F5A-D12CFBFB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FC4F74-3D83-8C41-3047-46F5FBB0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DCF325-4F0D-1B9B-9F87-A571AD01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051A7B-4496-E417-5621-45B168B6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7EA24B-CE97-072F-70DF-B56C1039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CA51575-FF5F-229A-E47B-02A55526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2D110D8-1206-AD30-D505-F44ABC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696A21C-AD6C-254C-C2D3-A7B4F444F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633A2C4-AB2E-F877-2AE5-ED5B541B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0FFF58-A219-EC72-8DD4-4E1E57F6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AC0E187-BDA7-CE3B-1DFD-C84CC57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40E721-E6E8-7DE1-4620-E939697E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F9B871-91C6-1C4E-3DC6-CDF6410F021C}"/>
              </a:ext>
            </a:extLst>
          </p:cNvPr>
          <p:cNvSpPr/>
          <p:nvPr/>
        </p:nvSpPr>
        <p:spPr>
          <a:xfrm>
            <a:off x="-247158" y="-265386"/>
            <a:ext cx="12707007" cy="7388772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1A0E21-004D-A76D-2D67-B2DDA67240E5}"/>
              </a:ext>
            </a:extLst>
          </p:cNvPr>
          <p:cNvGrpSpPr/>
          <p:nvPr/>
        </p:nvGrpSpPr>
        <p:grpSpPr>
          <a:xfrm>
            <a:off x="251577" y="965255"/>
            <a:ext cx="11603209" cy="4590112"/>
            <a:chOff x="251577" y="965255"/>
            <a:chExt cx="11603209" cy="4590112"/>
          </a:xfrm>
        </p:grpSpPr>
        <p:pic>
          <p:nvPicPr>
            <p:cNvPr id="11" name="Picture 1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F55A5C2-737B-963F-F991-BBBFDF609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208" y="4028319"/>
              <a:ext cx="1088136" cy="1527048"/>
            </a:xfrm>
            <a:prstGeom prst="rect">
              <a:avLst/>
            </a:prstGeom>
          </p:spPr>
        </p:pic>
        <p:pic>
          <p:nvPicPr>
            <p:cNvPr id="13" name="Picture 1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1633D17-BD59-28D3-E321-9AB83132403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965255"/>
              <a:ext cx="1088136" cy="1527048"/>
            </a:xfrm>
            <a:prstGeom prst="rect">
              <a:avLst/>
            </a:prstGeom>
          </p:spPr>
        </p:pic>
        <p:pic>
          <p:nvPicPr>
            <p:cNvPr id="20" name="Picture 1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509E2DC-9123-11D3-0164-B07DF5E0107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354" y="984643"/>
              <a:ext cx="1088136" cy="1527048"/>
            </a:xfrm>
            <a:prstGeom prst="rect">
              <a:avLst/>
            </a:prstGeom>
          </p:spPr>
        </p:pic>
        <p:pic>
          <p:nvPicPr>
            <p:cNvPr id="24" name="Picture 2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EECDBD74-B113-41D8-5CF6-0E8D0244D79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814" y="2504630"/>
              <a:ext cx="1088136" cy="1527048"/>
            </a:xfrm>
            <a:prstGeom prst="rect">
              <a:avLst/>
            </a:prstGeom>
          </p:spPr>
        </p:pic>
        <p:pic>
          <p:nvPicPr>
            <p:cNvPr id="33" name="Picture 3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F909379-EF84-F910-8B6E-58A55356B0A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7696" y="984643"/>
              <a:ext cx="1088136" cy="1527048"/>
            </a:xfrm>
            <a:prstGeom prst="rect">
              <a:avLst/>
            </a:prstGeom>
          </p:spPr>
        </p:pic>
        <p:pic>
          <p:nvPicPr>
            <p:cNvPr id="36" name="Picture 3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BFFCA92-AEBE-0B82-E275-2C5E23CC388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346" y="4008162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1799BA05-B858-7332-9CFB-959C3642FF5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7933" y="2481114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277C03D-5415-647E-454C-4454F288FA0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3917" y="4008162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8F630D4-085A-1734-B500-1EE54BD6A6D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6650" y="96525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17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22CC-234E-856D-ED85-8E9FD7BE6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8236CA-F3DD-1312-84AA-79DC2554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2DE0DAA-1C44-41B4-218A-00FED306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94CAEE4-3AED-968B-0E15-1F5CFDA2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9F9B817-8B94-36FB-4829-4A9D3EE2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D879310-6DEF-784C-9E49-13FA9485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C0223B-A0EC-B5F1-5D5A-651B174B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2EF8782-835B-08DF-F0A3-90004E8C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16B388-08F2-855D-7CF2-9A1CE596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742153-926E-AC1F-1080-D4D41EBB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A9BC91-7753-9DD8-3834-24B82C5E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C6B6AE2-0F4D-0AAF-51B3-4342D80F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91BAD6-CD99-046B-AD9F-D2EE985F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B71561A-E3D5-E970-C984-02A6D37B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6C0AE2-271A-4DC8-0429-0973DCFC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775ADB-6118-2076-1C57-7B750010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74A8398-3B73-F190-9D36-3F8E23CF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A3E970-A3E2-BBE4-E1DD-EA58C2A0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2F4BC6-AB66-7B48-3B57-8A2E8F8E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97E3B53-CF6F-3ACE-848F-4876BBCB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870BBF-4411-25DF-7635-C7ACC507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6898BFD-A7C4-90C6-F2DE-8572DE51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06C00BC-B2A9-34E5-AF6C-6FF6AC03663B}"/>
              </a:ext>
            </a:extLst>
          </p:cNvPr>
          <p:cNvGrpSpPr/>
          <p:nvPr/>
        </p:nvGrpSpPr>
        <p:grpSpPr>
          <a:xfrm>
            <a:off x="251577" y="965255"/>
            <a:ext cx="11603209" cy="4590112"/>
            <a:chOff x="251577" y="965255"/>
            <a:chExt cx="11603209" cy="4590112"/>
          </a:xfrm>
        </p:grpSpPr>
        <p:pic>
          <p:nvPicPr>
            <p:cNvPr id="11" name="Picture 1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721F9353-82B1-C775-B760-188B27F73B3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208" y="4028319"/>
              <a:ext cx="1088136" cy="1527048"/>
            </a:xfrm>
            <a:prstGeom prst="rect">
              <a:avLst/>
            </a:prstGeom>
          </p:spPr>
        </p:pic>
        <p:pic>
          <p:nvPicPr>
            <p:cNvPr id="13" name="Picture 1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FAFCFCE-2FB9-5F28-2B29-BDB0E691ED0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965255"/>
              <a:ext cx="1088136" cy="1527048"/>
            </a:xfrm>
            <a:prstGeom prst="rect">
              <a:avLst/>
            </a:prstGeom>
          </p:spPr>
        </p:pic>
        <p:pic>
          <p:nvPicPr>
            <p:cNvPr id="20" name="Picture 1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3387744-9FD5-6B7F-ADD2-D0484049456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354" y="984643"/>
              <a:ext cx="1088136" cy="1527048"/>
            </a:xfrm>
            <a:prstGeom prst="rect">
              <a:avLst/>
            </a:prstGeom>
          </p:spPr>
        </p:pic>
        <p:pic>
          <p:nvPicPr>
            <p:cNvPr id="24" name="Picture 2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D52EEAE-C77F-0B1A-D0E9-26EAA846E69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814" y="2504630"/>
              <a:ext cx="1088136" cy="1527048"/>
            </a:xfrm>
            <a:prstGeom prst="rect">
              <a:avLst/>
            </a:prstGeom>
          </p:spPr>
        </p:pic>
        <p:pic>
          <p:nvPicPr>
            <p:cNvPr id="33" name="Picture 3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F86D4BD-F46D-1FE8-9010-0C4B8B9FBC5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7696" y="984643"/>
              <a:ext cx="1088136" cy="1527048"/>
            </a:xfrm>
            <a:prstGeom prst="rect">
              <a:avLst/>
            </a:prstGeom>
          </p:spPr>
        </p:pic>
        <p:pic>
          <p:nvPicPr>
            <p:cNvPr id="36" name="Picture 3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ECFC323-C7A8-C165-580C-380EBCF191B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346" y="4008162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B2A74ED4-17B5-BF53-3366-4AE42E377E4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7933" y="2481114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FDBD5F9-AB30-5101-F4D0-F29F35D86DA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3917" y="4008162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98532C5E-7AA1-149D-356C-B20EA457911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6650" y="96525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48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9A2FE-D377-D8BE-C120-24AC51680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08B3E4E-2BE7-D79A-EF95-97558F2883AB}"/>
              </a:ext>
            </a:extLst>
          </p:cNvPr>
          <p:cNvGrpSpPr/>
          <p:nvPr/>
        </p:nvGrpSpPr>
        <p:grpSpPr>
          <a:xfrm>
            <a:off x="251577" y="965255"/>
            <a:ext cx="11603209" cy="4590112"/>
            <a:chOff x="251577" y="965255"/>
            <a:chExt cx="11603209" cy="4590112"/>
          </a:xfrm>
        </p:grpSpPr>
        <p:pic>
          <p:nvPicPr>
            <p:cNvPr id="11" name="Picture 1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6392A01-B570-0C6A-7E66-775279729FC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8208" y="4028319"/>
              <a:ext cx="1088136" cy="1527048"/>
            </a:xfrm>
            <a:prstGeom prst="rect">
              <a:avLst/>
            </a:prstGeom>
          </p:spPr>
        </p:pic>
        <p:pic>
          <p:nvPicPr>
            <p:cNvPr id="13" name="Picture 1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E4C46297-BEA2-3A9E-129D-D122342D751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77" y="965255"/>
              <a:ext cx="1088136" cy="1527048"/>
            </a:xfrm>
            <a:prstGeom prst="rect">
              <a:avLst/>
            </a:prstGeom>
          </p:spPr>
        </p:pic>
        <p:pic>
          <p:nvPicPr>
            <p:cNvPr id="20" name="Picture 1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04DDEEB-EBCD-0A76-7EAD-9DE7302322C6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354" y="984643"/>
              <a:ext cx="1088136" cy="1527048"/>
            </a:xfrm>
            <a:prstGeom prst="rect">
              <a:avLst/>
            </a:prstGeom>
          </p:spPr>
        </p:pic>
        <p:pic>
          <p:nvPicPr>
            <p:cNvPr id="24" name="Picture 23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2BE3D49-DF07-8309-2B69-13269A0FB4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814" y="2504630"/>
              <a:ext cx="1088136" cy="1527048"/>
            </a:xfrm>
            <a:prstGeom prst="rect">
              <a:avLst/>
            </a:prstGeom>
          </p:spPr>
        </p:pic>
        <p:pic>
          <p:nvPicPr>
            <p:cNvPr id="33" name="Picture 32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ACCEF61-16B8-BC9D-4988-5A0120F9843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7696" y="984643"/>
              <a:ext cx="1088136" cy="1527048"/>
            </a:xfrm>
            <a:prstGeom prst="rect">
              <a:avLst/>
            </a:prstGeom>
          </p:spPr>
        </p:pic>
        <p:pic>
          <p:nvPicPr>
            <p:cNvPr id="36" name="Picture 35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10EA17C-6F79-A778-3AD0-F92127A8CEA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346" y="4008162"/>
              <a:ext cx="1088136" cy="1527048"/>
            </a:xfrm>
            <a:prstGeom prst="rect">
              <a:avLst/>
            </a:prstGeom>
          </p:spPr>
        </p:pic>
        <p:pic>
          <p:nvPicPr>
            <p:cNvPr id="39" name="Picture 38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50D49AF-CC55-4EC5-80CB-5E649CBC8D2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7933" y="2481114"/>
              <a:ext cx="1088136" cy="1527048"/>
            </a:xfrm>
            <a:prstGeom prst="rect">
              <a:avLst/>
            </a:prstGeom>
          </p:spPr>
        </p:pic>
        <p:pic>
          <p:nvPicPr>
            <p:cNvPr id="40" name="Picture 39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24A8A5B-087E-1034-5AA2-1D1F9129FE8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3917" y="4008162"/>
              <a:ext cx="1088136" cy="1527048"/>
            </a:xfrm>
            <a:prstGeom prst="rect">
              <a:avLst/>
            </a:prstGeom>
          </p:spPr>
        </p:pic>
        <p:pic>
          <p:nvPicPr>
            <p:cNvPr id="41" name="Picture 40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C3D6C91-6D33-2FC1-B011-44C1A477A72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6650" y="965255"/>
              <a:ext cx="1088136" cy="15270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CE856D-CA34-1023-3F28-623327ED8432}"/>
              </a:ext>
            </a:extLst>
          </p:cNvPr>
          <p:cNvSpPr/>
          <p:nvPr/>
        </p:nvSpPr>
        <p:spPr>
          <a:xfrm>
            <a:off x="-247158" y="-265386"/>
            <a:ext cx="12707007" cy="7388772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BC9FEB-AAFB-23E7-A5D3-1C86ECF4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25F0ADE-31D8-8870-2C86-CC569EC6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B785AE-A172-54CD-A25E-2022AB463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EB8101F-E673-5151-284C-83417C99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D23EFC-C628-8FE6-A3ED-2AC025FF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3C9304-874D-CA35-81BF-5F134052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857182-5BE2-CDCF-469A-B3B71976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2BC1D9-2196-66F7-B3D1-077D9A46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8B54E0B-D7DD-A1C3-8976-3AAA27BE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1A6358-3EF5-4C4D-FA25-539F78E8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720136A-3FFD-C16D-84A0-645B76C0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275410-58C4-E8C7-B05B-970EA577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E8BDE2-0630-015B-7F39-33B96DD3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6A0551A-7F30-901B-AD68-DE3A3213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DF0A41D-7FB3-695B-A21B-280CF53B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58D1AB-BD64-6261-A997-21A5B10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B6992A6-6489-D88F-3A4C-83F0D42FB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A86539-826E-DA69-454D-D1EC8B0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032664-56CB-F91A-9679-7E43E75B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6E35FDD-1E67-4931-0491-30D84CB6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AB394C6-9446-B8EB-5405-F6EF73C1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7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E34B-8F90-B177-76A9-723ADBA52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53952-8383-1999-F9EC-E7E27B93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7FE44A-0756-E59C-75CC-7882650C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430DB0-0B97-DFD2-C8BC-B3857817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23E4CA-DA37-AF6F-2A33-48F29447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657491-C78F-16C1-E501-62A1D7FD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729A16-C62C-DB14-33DE-6B91D380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7D62CD-80B5-A8BD-24C8-1FA031DB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E631A95-D130-1930-2C99-E8003DA1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11ADB8-10B5-0C08-835B-7418B35E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F21A9EE-69DE-C554-1B38-AEB2CD91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E5637D-FAE9-5DD1-3423-5700EDCB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A3B6DD6-1007-301C-E75A-8F15B1DA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0822963-BE62-B22B-7DF8-2FED2FA2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183108A-0084-9F2F-1FAF-52D4ED40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78F7BFF-184B-5B2F-589C-4EA44FBC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48EB65A-F32E-6FE5-1875-AC846E48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717CA0-2FDF-AF13-CDAC-215EECD1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2F9BF30-817A-88AF-2389-1137A3B6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DCF620F-4675-8867-B208-CF7901F1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B12C2E-6A0E-FC75-4FB5-79A784AD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75F5C33-41AA-B261-6EB7-273F5316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pic>
        <p:nvPicPr>
          <p:cNvPr id="11" name="Picture 1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626D230-5074-06B0-A20A-84FD78B981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08" y="4028319"/>
            <a:ext cx="1088136" cy="1527048"/>
          </a:xfrm>
          <a:prstGeom prst="rect">
            <a:avLst/>
          </a:prstGeom>
        </p:spPr>
      </p:pic>
      <p:pic>
        <p:nvPicPr>
          <p:cNvPr id="13" name="Picture 1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6E6B074-72E4-2969-B57D-EA12806C52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965255"/>
            <a:ext cx="1088136" cy="1527048"/>
          </a:xfrm>
          <a:prstGeom prst="rect">
            <a:avLst/>
          </a:prstGeom>
        </p:spPr>
      </p:pic>
      <p:pic>
        <p:nvPicPr>
          <p:cNvPr id="20" name="Picture 1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8F112EA-A032-8680-5504-3581495826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54" y="984643"/>
            <a:ext cx="1088136" cy="1527048"/>
          </a:xfrm>
          <a:prstGeom prst="rect">
            <a:avLst/>
          </a:prstGeom>
        </p:spPr>
      </p:pic>
      <p:pic>
        <p:nvPicPr>
          <p:cNvPr id="24" name="Picture 2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3B2371F-E046-4D03-35F4-7605C5C76D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14" y="2504630"/>
            <a:ext cx="1088136" cy="1527048"/>
          </a:xfrm>
          <a:prstGeom prst="rect">
            <a:avLst/>
          </a:prstGeom>
        </p:spPr>
      </p:pic>
      <p:pic>
        <p:nvPicPr>
          <p:cNvPr id="33" name="Picture 3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3CAB17E-7194-8809-FDC6-458E352950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96" y="984643"/>
            <a:ext cx="1088136" cy="1527048"/>
          </a:xfrm>
          <a:prstGeom prst="rect">
            <a:avLst/>
          </a:prstGeom>
        </p:spPr>
      </p:pic>
      <p:pic>
        <p:nvPicPr>
          <p:cNvPr id="36" name="Picture 3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EA80394-9795-6C4D-5018-962490115A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46" y="4008162"/>
            <a:ext cx="1088136" cy="1527048"/>
          </a:xfrm>
          <a:prstGeom prst="rect">
            <a:avLst/>
          </a:prstGeom>
        </p:spPr>
      </p:pic>
      <p:pic>
        <p:nvPicPr>
          <p:cNvPr id="39" name="Picture 3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2B52580-D7F2-5B83-8945-CF189C8CFB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17933" y="2481114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AB3A153-9E42-5AFA-29CD-96407195D5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83917" y="4008162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61ACBB5-8607-F3CB-4A2B-FADE85A784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650" y="965255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68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0EE3-93D2-3EDB-EDE5-DD631D01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B5D7-F6E2-D7E7-6907-6099509623E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star, 27 dash</a:t>
            </a:r>
          </a:p>
        </p:txBody>
      </p:sp>
    </p:spTree>
    <p:extLst>
      <p:ext uri="{BB962C8B-B14F-4D97-AF65-F5344CB8AC3E}">
        <p14:creationId xmlns:p14="http://schemas.microsoft.com/office/powerpoint/2010/main" val="361742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5ABE-7B6D-05B0-987E-0538B18C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D4CF54-1340-1E91-44C0-1F576A9B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0C3847-76B6-8CF7-BA1F-8D7A229D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B03B97-F46A-068C-2674-E8AD6F66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635449-58CF-5B05-51EB-28DD561A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94EBC9-BEE6-9082-9FB5-F9440CE5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09B1D2-A118-5577-C845-6435B502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29F832-3BED-686B-8055-D9658FF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F2FF51-790A-C399-66B1-872ADE79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B2660C-433A-F02A-BA0E-282E3847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1D20D7F-4527-7AB0-2D82-BD7A9665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C19B725-D486-06B5-4B0F-6F28F568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25C787B-0E57-370E-79F3-B92E0D2D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6155B7-408D-B6F0-B3FB-3E71654F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D083CF-6E99-E880-79A3-DD412767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411178-E597-C448-058D-4C76020C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6DCD4F-7183-F60E-8FD6-BF4A8F34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EBC9F9-C454-FC6A-2161-40C062F3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CEDA48B-4695-89A1-8A9C-11D1CB5E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277D9A-8F63-6E5B-6640-A9CEE336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B52655A-E12B-58DE-F52F-5F286AC0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3C82F36-5E08-46C0-E1C3-ACB40DC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663849E-154F-4886-0129-70FD03AF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3" name="Picture 3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FF94FBD-7753-2361-1C59-A0552699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4DFA27D-A532-F13A-4497-68E49AA0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547C74-C831-DBCE-9EFF-1A4BED6D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F3893AA-5474-A2C4-E8F9-32ACC902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252A91-3B6B-DF5B-FC1A-7475A071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C22E772-1F10-BB15-CA32-9F76BEDF0D5C}"/>
              </a:ext>
            </a:extLst>
          </p:cNvPr>
          <p:cNvGrpSpPr/>
          <p:nvPr/>
        </p:nvGrpSpPr>
        <p:grpSpPr>
          <a:xfrm>
            <a:off x="259882" y="984643"/>
            <a:ext cx="10433424" cy="4588540"/>
            <a:chOff x="259882" y="984643"/>
            <a:chExt cx="10433424" cy="4588540"/>
          </a:xfrm>
        </p:grpSpPr>
        <p:pic>
          <p:nvPicPr>
            <p:cNvPr id="5" name="Picture 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40BC882-46DD-A0D0-FB61-9AF290105DF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2" y="984643"/>
              <a:ext cx="1088136" cy="1527048"/>
            </a:xfrm>
            <a:prstGeom prst="rect">
              <a:avLst/>
            </a:prstGeom>
          </p:spPr>
        </p:pic>
        <p:pic>
          <p:nvPicPr>
            <p:cNvPr id="12" name="Picture 1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A88743D-E10A-E2FA-5B97-B80BEEA6289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4321" y="2500278"/>
              <a:ext cx="1088136" cy="1527048"/>
            </a:xfrm>
            <a:prstGeom prst="rect">
              <a:avLst/>
            </a:prstGeom>
          </p:spPr>
        </p:pic>
        <p:pic>
          <p:nvPicPr>
            <p:cNvPr id="28" name="Picture 2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F63E22E9-0259-B24B-8339-3EF46EF464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5170" y="404613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69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7E5E-35B7-C2F0-D827-76451443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98EDB0-12CA-7BE9-7BDA-3AABC4B1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84DF855-B87C-14D1-1FC5-7374A3E7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749CEC-28B6-59EF-F7AA-972FAC2D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925A76-2926-DD35-A11C-7C32D380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2D39D6-6957-0E66-5E33-159B7CE0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842547-9010-72FA-5960-265A95AE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75DC8C-4E0C-AB9C-9060-A1965FC9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DE8380-9C2C-FF96-6AA9-BCE55D01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8C93DC-141A-DBB9-3D3F-9578F404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5E729CD-D0DD-2612-DF64-6ED1C8D1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4FFB96-6CE6-7BB2-568E-E6AD4E4B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63DB81-7706-3C5D-7851-FB511E04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91CA15-F709-44EC-BF78-07C9A372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1DEC21-BE9F-77A3-7E05-0AF9C7FE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3ACC0EA-28E8-485A-8FF5-EF886C75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AA35245-DD94-3E2B-A886-953BEA65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E8529F-7AA2-7453-BF66-55B99350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70B012-AD84-3085-3364-0B35D533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6FB4479-C2C1-E908-6B51-21AA7DAF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C8566B-1623-E7FB-9B1E-2DF2D9EA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14C167-B80F-921B-282C-9233CB36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0B361A-B02E-DEF2-4030-749D4C35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3" name="Picture 3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50CD6E-1618-198C-127D-183891D0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058DECE-1225-D29E-5FF9-7BDB6944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D6E0D55-C7E4-8AAE-ED67-8BBDA10C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2DB953-BEF4-D787-2504-15DCC97F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951C8D-C2AF-0A5B-F081-09ABB2B4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2838F7-5AEF-9EFC-795B-9699F0B00503}"/>
              </a:ext>
            </a:extLst>
          </p:cNvPr>
          <p:cNvSpPr/>
          <p:nvPr/>
        </p:nvSpPr>
        <p:spPr>
          <a:xfrm>
            <a:off x="-330495" y="-630281"/>
            <a:ext cx="12852989" cy="7788166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CA85F-736F-953A-1146-B6CD8798117F}"/>
              </a:ext>
            </a:extLst>
          </p:cNvPr>
          <p:cNvGrpSpPr/>
          <p:nvPr/>
        </p:nvGrpSpPr>
        <p:grpSpPr>
          <a:xfrm>
            <a:off x="259882" y="984643"/>
            <a:ext cx="10433424" cy="4588540"/>
            <a:chOff x="259882" y="984643"/>
            <a:chExt cx="10433424" cy="4588540"/>
          </a:xfrm>
        </p:grpSpPr>
        <p:pic>
          <p:nvPicPr>
            <p:cNvPr id="5" name="Picture 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A337ACD1-8D24-CDC3-4A36-F30BAB8C099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2" y="984643"/>
              <a:ext cx="1088136" cy="1527048"/>
            </a:xfrm>
            <a:prstGeom prst="rect">
              <a:avLst/>
            </a:prstGeom>
          </p:spPr>
        </p:pic>
        <p:pic>
          <p:nvPicPr>
            <p:cNvPr id="12" name="Picture 1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86B0F938-F9B2-15F7-94F7-418F0EED307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4321" y="2500278"/>
              <a:ext cx="1088136" cy="1527048"/>
            </a:xfrm>
            <a:prstGeom prst="rect">
              <a:avLst/>
            </a:prstGeom>
          </p:spPr>
        </p:pic>
        <p:pic>
          <p:nvPicPr>
            <p:cNvPr id="28" name="Picture 2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54CE5E17-15D5-9BDA-585F-363A028C76B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5170" y="404613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9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61F13-832C-086F-A7E1-A56EE84F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621B8D6-E8FA-9062-9FCC-B31DCBB9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0C49BDF-CB40-6883-76B9-6A05B59F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D395BFE-F42B-1E9C-A50A-58C753AE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EF84FB-C14A-9B6E-8E0D-C81FE289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AF4B3BE-3A37-75BF-E93E-EF68B6E7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332EDF-E434-C310-FEE7-844860EA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5F9572-C651-88A7-10BE-43B96C83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23655AA-878E-559E-260F-EBF71267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1B2C270-06B3-AAEE-45EF-11B757CB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384F68A-5348-843F-5294-0F20F0B5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AD2BE2-D65B-C47A-FD9E-12CC2EAA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94CB364-9DBC-7ED9-1F3B-C8C54478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1AA235-6823-786F-3A07-4E2373A0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09E77A3-31F4-E6B5-D338-C74B9B6F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86C4D0-F2A2-386E-D962-D0673A1D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429B3A2-F882-B3B1-E66C-09F3FEC3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02CDE7-9400-2B16-C94B-DCFE17EC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964D47F-0C0C-5AD1-39D2-813C3C3F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DE9C67-875C-1676-EC5C-C510CBA5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BEB971-3160-18D6-86B1-B65A1824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C6E42C-B836-E6A5-1DCF-320F1487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03AE8A-9C87-8A67-8E73-306B4E90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3" name="Picture 3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2C1D58-6D81-7CDE-F719-F6952870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5CE1C5-64BE-6FB7-6EBA-5DFA2033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B10432-3352-1DCB-6F50-7D00DF356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0ED2B13-959B-FA5F-C0A3-A1A48F9A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963223E-44CB-E4E1-0042-07B88CF0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488FC1-715E-80A8-D254-0458EC0A53FC}"/>
              </a:ext>
            </a:extLst>
          </p:cNvPr>
          <p:cNvGrpSpPr/>
          <p:nvPr/>
        </p:nvGrpSpPr>
        <p:grpSpPr>
          <a:xfrm>
            <a:off x="259882" y="984643"/>
            <a:ext cx="10433424" cy="4588540"/>
            <a:chOff x="259882" y="984643"/>
            <a:chExt cx="10433424" cy="4588540"/>
          </a:xfrm>
        </p:grpSpPr>
        <p:pic>
          <p:nvPicPr>
            <p:cNvPr id="5" name="Picture 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4D59B491-9947-F6E0-2888-A2A8020098F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2" y="984643"/>
              <a:ext cx="1088136" cy="1527048"/>
            </a:xfrm>
            <a:prstGeom prst="rect">
              <a:avLst/>
            </a:prstGeom>
          </p:spPr>
        </p:pic>
        <p:pic>
          <p:nvPicPr>
            <p:cNvPr id="12" name="Picture 1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09798990-A55D-F494-9EF1-C1EFFC6BA77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4321" y="2500278"/>
              <a:ext cx="1088136" cy="1527048"/>
            </a:xfrm>
            <a:prstGeom prst="rect">
              <a:avLst/>
            </a:prstGeom>
          </p:spPr>
        </p:pic>
        <p:pic>
          <p:nvPicPr>
            <p:cNvPr id="28" name="Picture 2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75CE3A5-8522-8604-F0D0-0DBEF78DD33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5170" y="404613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2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52D07-C208-D14B-5ADD-B46677F7C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60FD270-B8B2-307A-603B-582EAE7520DC}"/>
              </a:ext>
            </a:extLst>
          </p:cNvPr>
          <p:cNvGrpSpPr/>
          <p:nvPr/>
        </p:nvGrpSpPr>
        <p:grpSpPr>
          <a:xfrm>
            <a:off x="259882" y="984643"/>
            <a:ext cx="10433424" cy="4588540"/>
            <a:chOff x="259882" y="984643"/>
            <a:chExt cx="10433424" cy="4588540"/>
          </a:xfrm>
        </p:grpSpPr>
        <p:pic>
          <p:nvPicPr>
            <p:cNvPr id="5" name="Picture 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266C8988-A580-3B5A-7EA0-41FFA49FBA5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82" y="984643"/>
              <a:ext cx="1088136" cy="1527048"/>
            </a:xfrm>
            <a:prstGeom prst="rect">
              <a:avLst/>
            </a:prstGeom>
          </p:spPr>
        </p:pic>
        <p:pic>
          <p:nvPicPr>
            <p:cNvPr id="12" name="Picture 1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606A459C-C447-8D17-C8BD-E2C371E0EF9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4321" y="2500278"/>
              <a:ext cx="1088136" cy="1527048"/>
            </a:xfrm>
            <a:prstGeom prst="rect">
              <a:avLst/>
            </a:prstGeom>
          </p:spPr>
        </p:pic>
        <p:pic>
          <p:nvPicPr>
            <p:cNvPr id="28" name="Picture 2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0242479B-1332-37DA-9E64-54653F8FAC7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5170" y="4046135"/>
              <a:ext cx="1088136" cy="15270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0E77388-23DF-0FA8-2F59-CAA8F1956D88}"/>
              </a:ext>
            </a:extLst>
          </p:cNvPr>
          <p:cNvSpPr/>
          <p:nvPr/>
        </p:nvSpPr>
        <p:spPr>
          <a:xfrm>
            <a:off x="-330495" y="-293949"/>
            <a:ext cx="12852989" cy="7788166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2ADDF08-B6CA-3EC2-393C-17855166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6B606D-4FA3-7741-8275-CE8CD68E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E01E462-2E17-9D50-6EF4-B4B0A445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2C1054-DF52-4E30-CAF2-AD9405D2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88E46B-604F-F764-C23C-B2E39FDF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CD1967F-44C0-2E31-E24F-C29E0405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7CF906-313E-F6E4-EFEB-23877E367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52C23EA-9792-82C7-93FF-065858F9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986F7BC-36D2-476A-E380-2EDE53511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91F23C-F867-D002-06E5-2C0CDA7A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19600F0-D762-CE82-63D7-045A7409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222745A-9A28-DFBE-A017-DFE28D43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AC1115A-BA39-3868-764D-D5C51CAC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E4F7B6-7504-31B4-C771-DD74232A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28CBFF-BF18-1584-4D89-6CF99D5D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E14EB9-81DE-413D-705F-FFC5AE96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C2D7F3A-68FD-A4D7-1A35-AF0248DA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61CE230-03AC-D86D-080F-7A2945E8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C694711-A2C8-009D-9953-8492A858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6CD93C-52FB-2210-F5D8-648341E5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A9025BB-724C-230C-6DE7-544F2284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B6F79B-6992-1ABE-E3BF-1E6AFA57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3" name="Picture 3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BD86FF-0B56-329C-592A-C56D90FD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D7C7F7-1ADF-52A9-FB6B-77656DF6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B69B7A0-7A5A-C03C-E703-380635EC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B8D853B-792B-659E-B2EC-B6E70DB2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2BE610-A28E-554A-A95B-4D2AD9A6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0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7AD57-3142-E2BA-0AF1-3EF5CF4F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6FC551-B396-3281-6E68-EB8133C4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206E35-7523-80E5-AB59-46B266C1F339}"/>
              </a:ext>
            </a:extLst>
          </p:cNvPr>
          <p:cNvSpPr/>
          <p:nvPr/>
        </p:nvSpPr>
        <p:spPr>
          <a:xfrm>
            <a:off x="-40879" y="-69574"/>
            <a:ext cx="12273757" cy="7017026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D9AA626-F4E4-0599-C029-8FA257DDC0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1D61417-AA06-9E78-1E0F-A3E0D99FFD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8" name="Picture 1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E9C72D5-5519-62CE-F9D7-BE5CD56DAA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948720"/>
            <a:ext cx="1088136" cy="1527048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CDD441D-6008-8F4E-B15B-CB2337BACA0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948720"/>
            <a:ext cx="1088136" cy="1527048"/>
          </a:xfrm>
          <a:prstGeom prst="rect">
            <a:avLst/>
          </a:prstGeom>
        </p:spPr>
      </p:pic>
      <p:pic>
        <p:nvPicPr>
          <p:cNvPr id="32" name="Picture 3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93645E2-6160-5FA6-6783-AD9EC3E410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9643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2145BE4-EA22-62CE-CEF0-157ACE2F5D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964313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A848EC6-62F3-AF0D-BBB3-B02718D39F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960291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8241718-41B3-462E-B5CC-A9081740667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960291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A22A20D-FD62-E34C-F38C-A228CB21B87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87" y="948720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8704D5F-7DC5-AFD1-308D-455F3BC4E0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782" y="948720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A00BC00-981D-69D5-4550-AB14627E28B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9" y="4067786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42240DB-1A09-264B-2057-8B00F3DA88E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84" y="4067786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99E59B4-07E8-F3FD-2F98-B04B5A1F0F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4" y="4063764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2760A91-1B0C-C124-CD96-D93370494C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69" y="4063764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2A4D2E8-709D-7163-BB74-401DCA231F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56" y="4079357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F705A20-A9BA-FA5E-4E03-598A7C5617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51" y="4079357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CFC0DE1-A2DE-EB83-14A1-1B0F98E2F3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41" y="4075335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4DCEB8A-A809-72A1-A125-9E6FD7B8E4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36" y="4075335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263ECB3-E0EB-CF17-058A-57AD34926C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23" y="4063764"/>
            <a:ext cx="1088136" cy="1527048"/>
          </a:xfrm>
          <a:prstGeom prst="rect">
            <a:avLst/>
          </a:prstGeom>
        </p:spPr>
      </p:pic>
      <p:pic>
        <p:nvPicPr>
          <p:cNvPr id="54" name="Picture 5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CEBB71F-0BEC-9675-F9E9-28D3CF695A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4063764"/>
            <a:ext cx="1088136" cy="1527048"/>
          </a:xfrm>
          <a:prstGeom prst="rect">
            <a:avLst/>
          </a:prstGeom>
        </p:spPr>
      </p:pic>
      <p:pic>
        <p:nvPicPr>
          <p:cNvPr id="55" name="Picture 5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540E98E-19E9-69C7-DBAE-A696324B43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2491361"/>
            <a:ext cx="1088136" cy="1527048"/>
          </a:xfrm>
          <a:prstGeom prst="rect">
            <a:avLst/>
          </a:prstGeom>
        </p:spPr>
      </p:pic>
      <p:pic>
        <p:nvPicPr>
          <p:cNvPr id="56" name="Picture 5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A82C5AB-A254-B12D-147E-0B07945EBF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2491361"/>
            <a:ext cx="1088136" cy="1527048"/>
          </a:xfrm>
          <a:prstGeom prst="rect">
            <a:avLst/>
          </a:prstGeom>
        </p:spPr>
      </p:pic>
      <p:pic>
        <p:nvPicPr>
          <p:cNvPr id="57" name="Picture 5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947EAE9-7F5E-06D2-5E72-73303F38DD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2487339"/>
            <a:ext cx="1088136" cy="1527048"/>
          </a:xfrm>
          <a:prstGeom prst="rect">
            <a:avLst/>
          </a:prstGeom>
        </p:spPr>
      </p:pic>
      <p:pic>
        <p:nvPicPr>
          <p:cNvPr id="58" name="Picture 5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14D399B-2026-1A09-FF02-B83760D015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2487339"/>
            <a:ext cx="1088136" cy="1527048"/>
          </a:xfrm>
          <a:prstGeom prst="rect">
            <a:avLst/>
          </a:prstGeom>
        </p:spPr>
      </p:pic>
      <p:pic>
        <p:nvPicPr>
          <p:cNvPr id="59" name="Picture 5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69A44C3-65BA-3130-34FF-7E7BBD83A0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2502932"/>
            <a:ext cx="1088136" cy="1527048"/>
          </a:xfrm>
          <a:prstGeom prst="rect">
            <a:avLst/>
          </a:prstGeom>
        </p:spPr>
      </p:pic>
      <p:pic>
        <p:nvPicPr>
          <p:cNvPr id="60" name="Picture 5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BF0626D-A927-77A3-2C9F-9785E0E3AA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2502932"/>
            <a:ext cx="1088136" cy="1527048"/>
          </a:xfrm>
          <a:prstGeom prst="rect">
            <a:avLst/>
          </a:prstGeom>
        </p:spPr>
      </p:pic>
      <p:pic>
        <p:nvPicPr>
          <p:cNvPr id="61" name="Picture 6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90AF4CB-FA6B-4A1E-D98C-B636605CF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2498910"/>
            <a:ext cx="1088136" cy="1527048"/>
          </a:xfrm>
          <a:prstGeom prst="rect">
            <a:avLst/>
          </a:prstGeom>
        </p:spPr>
      </p:pic>
      <p:pic>
        <p:nvPicPr>
          <p:cNvPr id="62" name="Picture 6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4D476B7-CA6E-D669-9A41-BF3FA3A810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2498910"/>
            <a:ext cx="1088136" cy="1527048"/>
          </a:xfrm>
          <a:prstGeom prst="rect">
            <a:avLst/>
          </a:prstGeom>
        </p:spPr>
      </p:pic>
      <p:pic>
        <p:nvPicPr>
          <p:cNvPr id="63" name="Picture 6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6FD09BB-756E-215D-B58C-D990DA3C714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2502932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522B9-6C02-D99D-32AD-93E7A740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51945DC-7207-CD1D-890E-B90C7C70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36C689-75AE-2728-35E4-ED5E544A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601319-2BD1-D8E9-5E92-B54C2AA4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44E0B3-C6DC-8B4F-2541-B0BC596A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A7C3519-2A2B-5C66-637D-84E05CB9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537D65-9545-CCBC-DEB7-6265C55C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56B4862-C335-5237-6268-55E573ED7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EFB48BA-7B0E-EF3D-4C56-9FD12BD7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0557BD-7F5F-E512-BBCD-EC99EE34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17F3EA1-8EE2-F148-BA66-C232C1D8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04F038B-7C14-BA04-6E99-BE3F2571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6C2A893-BE3A-F808-4946-78A6478D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6158D2-65D3-E104-9433-E09D5D59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E82AF72-17AD-7DA3-B181-4960CEF8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5061D97-891A-E48D-51BB-297C82CB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0BA4BC9-0520-1D76-42C8-AB4A1303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28E779-DF6E-9685-3563-9FDE0349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DBE1FB9-B374-4EB3-3CA2-3773395D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CD7004-1454-8A17-E1AB-D1544997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8B5779-0027-FFDD-E0AC-922707E6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608BEFB-6890-B63B-6C49-4F3978E8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357505-3D61-9987-A179-D228C128F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3" name="Picture 3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5684EBB-4D1A-8E39-F53E-C8A3A235C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C54305-B037-DC87-1FB6-714ECBEC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211E12-8EC5-89CE-63CF-A24EFB43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4C8F8C-B379-05A8-21BF-138B1E04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4EC87B9-D420-A79C-0DC8-D6954B13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A171FE9-6F0E-2E0B-7ADA-C33B7F905CEA}"/>
              </a:ext>
            </a:extLst>
          </p:cNvPr>
          <p:cNvGrpSpPr/>
          <p:nvPr/>
        </p:nvGrpSpPr>
        <p:grpSpPr>
          <a:xfrm>
            <a:off x="259882" y="984643"/>
            <a:ext cx="10433424" cy="4588540"/>
            <a:chOff x="259882" y="984643"/>
            <a:chExt cx="10433424" cy="4588540"/>
          </a:xfrm>
        </p:grpSpPr>
        <p:pic>
          <p:nvPicPr>
            <p:cNvPr id="5" name="Picture 4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0421AEE7-D7F2-5519-9566-916E546F7C7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82" y="984643"/>
              <a:ext cx="1088136" cy="1527048"/>
            </a:xfrm>
            <a:prstGeom prst="rect">
              <a:avLst/>
            </a:prstGeom>
          </p:spPr>
        </p:pic>
        <p:pic>
          <p:nvPicPr>
            <p:cNvPr id="12" name="Picture 11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C6FABC76-1487-8814-63F5-F75D8609354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4321" y="2500278"/>
              <a:ext cx="1088136" cy="1527048"/>
            </a:xfrm>
            <a:prstGeom prst="rect">
              <a:avLst/>
            </a:prstGeom>
          </p:spPr>
        </p:pic>
        <p:pic>
          <p:nvPicPr>
            <p:cNvPr id="28" name="Picture 27" descr="A yellow star on a white background&#10;&#10;Description automatically generated">
              <a:extLst>
                <a:ext uri="{FF2B5EF4-FFF2-40B4-BE49-F238E27FC236}">
                  <a16:creationId xmlns:a16="http://schemas.microsoft.com/office/drawing/2014/main" id="{327CEFE2-324B-21D8-7304-676452EA119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5170" y="4046135"/>
              <a:ext cx="1088136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607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C918-F1BC-A8BF-8637-7BD28695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260C5-F90D-ACED-1F85-E666881A245B}"/>
              </a:ext>
            </a:extLst>
          </p:cNvPr>
          <p:cNvSpPr txBox="1"/>
          <p:nvPr/>
        </p:nvSpPr>
        <p:spPr>
          <a:xfrm>
            <a:off x="5511545" y="306617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Shuffling sequence</a:t>
            </a:r>
          </a:p>
        </p:txBody>
      </p:sp>
    </p:spTree>
    <p:extLst>
      <p:ext uri="{BB962C8B-B14F-4D97-AF65-F5344CB8AC3E}">
        <p14:creationId xmlns:p14="http://schemas.microsoft.com/office/powerpoint/2010/main" val="129909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CAF5-6C4F-7B19-191E-FBC1E5B9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39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46EE8-2D80-8D3B-655F-B17694F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E408444-39F2-2B55-0ABC-29BF3FA011B7}"/>
              </a:ext>
            </a:extLst>
          </p:cNvPr>
          <p:cNvGrpSpPr/>
          <p:nvPr/>
        </p:nvGrpSpPr>
        <p:grpSpPr>
          <a:xfrm>
            <a:off x="256032" y="969264"/>
            <a:ext cx="2261616" cy="1530096"/>
            <a:chOff x="256032" y="969264"/>
            <a:chExt cx="2261616" cy="1530096"/>
          </a:xfrm>
        </p:grpSpPr>
        <p:pic>
          <p:nvPicPr>
            <p:cNvPr id="20" name="Picture 19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ABD5FE-C426-2ACA-A79A-76A5A745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032" y="969264"/>
              <a:ext cx="1093849" cy="1530096"/>
            </a:xfrm>
            <a:prstGeom prst="rect">
              <a:avLst/>
            </a:prstGeom>
          </p:spPr>
        </p:pic>
        <p:pic>
          <p:nvPicPr>
            <p:cNvPr id="21" name="Picture 20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6D2607F-5EA4-9AF8-24BA-038D3A93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799" y="969264"/>
              <a:ext cx="1093849" cy="1530096"/>
            </a:xfrm>
            <a:prstGeom prst="rect">
              <a:avLst/>
            </a:prstGeom>
          </p:spPr>
        </p:pic>
      </p:grpSp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C6AC6D-9BF1-C397-10E9-F75F69D8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969264"/>
            <a:ext cx="1093849" cy="1530096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84EF172-2A13-A3E0-BE65-2B91A495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969264"/>
            <a:ext cx="1093849" cy="1530096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C4446F1-0CE7-6869-1B3E-E2A3559C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969264"/>
            <a:ext cx="1093849" cy="1530096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D27308-150D-B56D-F051-E0CFB05C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9360"/>
            <a:ext cx="1093849" cy="1530096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3A3430-FF63-D98F-DD41-454F483E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2499360"/>
            <a:ext cx="1093849" cy="1530096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066D66-7040-B7B3-27DF-C883DF5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2499360"/>
            <a:ext cx="1093849" cy="1530096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558FBF-09F1-6C0B-D1F8-4F86B24E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2499360"/>
            <a:ext cx="1093849" cy="153009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A531E85-5966-0760-D45D-9954602CCBEC}"/>
              </a:ext>
            </a:extLst>
          </p:cNvPr>
          <p:cNvGrpSpPr/>
          <p:nvPr/>
        </p:nvGrpSpPr>
        <p:grpSpPr>
          <a:xfrm>
            <a:off x="4927096" y="969264"/>
            <a:ext cx="1093849" cy="3060192"/>
            <a:chOff x="4927096" y="969264"/>
            <a:chExt cx="1093849" cy="3060192"/>
          </a:xfrm>
        </p:grpSpPr>
        <p:pic>
          <p:nvPicPr>
            <p:cNvPr id="24" name="Picture 23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F5F4435-4B0B-91CB-2D91-4F75A809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096" y="969264"/>
              <a:ext cx="1093849" cy="1530096"/>
            </a:xfrm>
            <a:prstGeom prst="rect">
              <a:avLst/>
            </a:prstGeom>
          </p:spPr>
        </p:pic>
        <p:pic>
          <p:nvPicPr>
            <p:cNvPr id="30" name="Picture 29" descr="A grey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A6C42CA-6473-9DC3-35C9-2C045C3D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096" y="2499360"/>
              <a:ext cx="1093849" cy="1530096"/>
            </a:xfrm>
            <a:prstGeom prst="rect">
              <a:avLst/>
            </a:prstGeom>
          </p:spPr>
        </p:pic>
      </p:grpSp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1DC5AB-65EA-C0F6-AC64-64D2C4CD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2499360"/>
            <a:ext cx="1093849" cy="1530096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817756-12F1-7FE5-A095-6349CAA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969264"/>
            <a:ext cx="1093849" cy="1530096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330C9E-8909-D007-19A7-42C43D86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969264"/>
            <a:ext cx="1093849" cy="1530096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B46DA4-601E-9EF2-354E-F9B101D6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2499360"/>
            <a:ext cx="1093849" cy="1530096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7CA963-7F97-077D-9F52-270021FF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2499360"/>
            <a:ext cx="1093849" cy="1530096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E0D612-A67E-CC9C-A989-BBDC0758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29456"/>
            <a:ext cx="1093849" cy="1530096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C684C07-AA8C-2BB3-8793-4131CB59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4029456"/>
            <a:ext cx="1093849" cy="1530096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69DD1F-99B2-DD45-CC10-A2A9ACE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4029456"/>
            <a:ext cx="1093849" cy="1530096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CAFEF3F-5187-8943-F104-C5AC3B33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4029456"/>
            <a:ext cx="1093849" cy="1530096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4FCD8B9-F69C-558D-EF7E-B06080A0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96" y="4029456"/>
            <a:ext cx="1093849" cy="1530096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1D6153D-F8EA-8BAB-8126-3A40D334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4029456"/>
            <a:ext cx="1093849" cy="1530096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1904C9-63F1-CF07-C9F8-5A80FEEE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4029456"/>
            <a:ext cx="1093849" cy="1530096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230443-6487-FB95-8944-FB5EB2B1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4029456"/>
            <a:ext cx="1093849" cy="1530096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8AEEB9-C101-8342-86F0-62B9F414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969264"/>
            <a:ext cx="1093849" cy="1530096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6FC65F-D3D8-2728-B225-20DD18FA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969264"/>
            <a:ext cx="1093849" cy="1530096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8DC92D0-B6F0-D1CD-16AE-BFC2936E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2499360"/>
            <a:ext cx="1093849" cy="1530096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B050EB-53E5-7379-9711-71B0377C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2499360"/>
            <a:ext cx="1093849" cy="1530096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D93430-A040-AAA9-4DB2-4296DA77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4029456"/>
            <a:ext cx="1093849" cy="1530096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9E34A6E-75AA-9290-CED9-E61DF8EE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4029456"/>
            <a:ext cx="1093849" cy="15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5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96D4-9D73-09A6-9B05-BA4B9B30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3BD4907-503D-3E40-4953-70E28E783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7280" cy="1527048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F5AE72-32EF-1DD0-B098-266984A3D7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969264"/>
            <a:ext cx="1097280" cy="1527048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9A29A2-5917-86EB-3618-E829356AB0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69264"/>
            <a:ext cx="1097280" cy="1527048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9B68A1-70DB-5954-CC39-54E665E01A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969264"/>
            <a:ext cx="1097280" cy="1527048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399275-328E-AE89-204F-EC01BB00DA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969264"/>
            <a:ext cx="1097280" cy="1527048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2A176C-6C81-94EE-C499-1D23E4FF22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969264"/>
            <a:ext cx="1097280" cy="1527048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A2445F-F378-F38D-3C7A-8719113FDC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6312"/>
            <a:ext cx="1097280" cy="1527048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6F2488-583F-73C6-1611-A3DFAC7A85D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2496312"/>
            <a:ext cx="1097280" cy="1527048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4DB98E-B1E9-4C07-E7BE-8A56E4D9BA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96312"/>
            <a:ext cx="1097280" cy="1527048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622955F-4072-6B93-F410-2361CDED746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2496312"/>
            <a:ext cx="1097280" cy="1527048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1425F4-5310-7669-4183-20D6766C54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2496312"/>
            <a:ext cx="1097280" cy="1527048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26A3FA-DBD6-BE4E-0964-9636F8BE5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2496312"/>
            <a:ext cx="1097280" cy="1527048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70AD4E-0543-D75C-C85A-043C2311DDC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969264"/>
            <a:ext cx="1097280" cy="1527048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49244D-2DBB-A9D7-946B-BB6538A5A4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969264"/>
            <a:ext cx="1097280" cy="1527048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FFDE1A-6A18-9E9A-77C3-097463F9AB8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2496312"/>
            <a:ext cx="1097280" cy="1527048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DCC75C-E257-8DF5-4913-58B5EB1011A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2496312"/>
            <a:ext cx="1097280" cy="1527048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4367E7-423B-47BB-1ACD-6664259019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32504"/>
            <a:ext cx="1097280" cy="1527048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F8A13B7-8535-34EE-5700-C7ECD72021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4032504"/>
            <a:ext cx="1097280" cy="1527048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24CB72-226A-0D55-AAB6-7C33F5C6044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32504"/>
            <a:ext cx="1097280" cy="1527048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144E83-CD98-9158-F66B-C73D9A3298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4032504"/>
            <a:ext cx="1097280" cy="1527048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C9427E-5058-7F98-97D8-8FE67AAA7E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4032504"/>
            <a:ext cx="1097280" cy="1527048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0852E0-DA66-DAA9-88CB-FB4704A881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4032504"/>
            <a:ext cx="1097280" cy="1527048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B25AB7-D168-C338-BF0E-1E289B30BD3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4032504"/>
            <a:ext cx="1097280" cy="1527048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BC9903-E7C6-B741-BF5D-FFB78CB808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4032504"/>
            <a:ext cx="1097280" cy="1527048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556DD77-1446-9E58-80B1-CCE61970FB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969264"/>
            <a:ext cx="1097280" cy="1527048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85FA40F-BB65-453E-2A64-F39A53AB9E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969264"/>
            <a:ext cx="1097280" cy="1527048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30D640-FD8B-7325-6FA3-702A3C45B8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2496312"/>
            <a:ext cx="1097280" cy="1527048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5944C5-EC9B-C5C8-6920-EE7E4557D4F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2496312"/>
            <a:ext cx="1097280" cy="1527048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1637B60-526B-4FC1-6E4A-9436E35C9D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4032504"/>
            <a:ext cx="1097280" cy="1527048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16BD30-3BFB-FF3F-E310-B77B3FD027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4032504"/>
            <a:ext cx="109728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486 C -0.02773 -0.07037 -0.05638 -0.13611 -0.00911 -0.16574 C 0.03828 -0.19514 0.21602 -0.20834 0.28477 -0.18218 C 0.35352 -0.15602 0.34623 -0.05811 0.40313 -0.00903 C 0.4599 0.04004 0.60964 0.03125 0.62578 0.11203 C 0.6418 0.19259 0.5655 0.40416 0.49974 0.47476 C 0.43399 0.54537 0.27982 0.57291 0.23138 0.53518 C 0.18294 0.49768 0.2474 0.32615 0.20899 0.2493 C 0.17057 0.17268 0.01472 0.13958 0.00104 0.07476 C -0.01263 0.00995 0.06354 -0.13635 0.12709 -0.13959 C 0.19063 -0.14283 0.34128 -0.04167 0.38216 0.05555 C 0.42305 0.15301 0.43906 0.36157 0.37214 0.44444 C 0.30521 0.52754 0.06289 0.58958 -0.01914 0.55301 C -0.10104 0.51666 -0.14101 0.31273 -0.11966 0.22592 C -0.09818 0.13912 0.05469 0.07014 0.10925 0.03217 C 0.1638 -0.00556 0.18555 -0.00324 0.20742 -0.0007 " pathEditMode="relative" rAng="0" ptsTypes="AAAAAAAAAAAAAAAA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1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C -0.04193 -0.09513 -0.08399 -0.19027 -0.14141 -0.18819 C -0.19935 -0.18634 -0.31537 -0.06018 -0.34844 0.01227 C -0.38021 0.08496 -0.33021 0.15741 -0.33737 0.24746 C -0.34454 0.3375 -0.40625 0.47848 -0.38881 0.55255 C -0.37136 0.62663 -0.28737 0.69954 -0.23282 0.69144 C -0.17826 0.68334 -0.11537 0.53797 -0.06198 0.5044 C -0.00847 0.47107 0.04036 0.46413 0.08802 0.49075 C 0.1358 0.51737 0.1664 0.64098 0.22434 0.66389 C 0.28203 0.68681 0.39088 0.65602 0.43541 0.62825 C 0.47968 0.60024 0.48489 0.57362 0.49101 0.4963 C 0.497 0.41875 0.46966 0.24862 0.47174 0.16366 C 0.47369 0.07848 0.50494 0.03774 0.5026 -0.01365 C 0.50026 -0.06527 0.48711 -0.11527 0.45781 -0.1456 C 0.42838 -0.17615 0.36054 -0.21412 0.3263 -0.19652 C 0.29205 -0.17893 0.26718 -0.10439 0.25208 -0.03981 C 0.23658 0.02477 0.22252 0.11459 0.23424 0.19098 C 0.24609 0.2676 0.31744 0.34375 0.32317 0.41922 C 0.3289 0.49491 0.30898 0.59792 0.26823 0.64468 C 0.22773 0.69144 0.12682 0.73681 0.07968 0.69977 C 0.03255 0.6625 0.0177 0.49468 -0.01394 0.422 C -0.04571 0.34931 -0.07566 0.25278 -0.10964 0.26389 C -0.14427 0.27524 -0.18477 0.45278 -0.21967 0.48936 C -0.25482 0.52593 -0.27175 0.47639 -0.30404 0.45533 " pathEditMode="relative" rAng="0" ptsTypes="AAAAAAAAAAAAAAAAAAAAAAAA">
                                      <p:cBhvr>
                                        <p:cTn id="8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25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C 0.02278 0.05718 0.0457 0.11482 0.06328 0.19375 C 0.08112 0.27292 0.06575 0.40324 0.10664 0.47408 C 0.14739 0.54514 0.25768 0.63403 0.30846 0.61968 C 0.35937 0.60463 0.41106 0.44306 0.41133 0.38611 C 0.41172 0.32917 0.32461 0.34074 0.31067 0.27871 C 0.297 0.2169 0.33268 0.08611 0.32786 0.01505 C 0.32304 -0.05578 0.31784 -0.11227 0.28216 -0.14699 C 0.24648 -0.18194 0.17226 -0.21412 0.11354 -0.19375 C 0.05508 -0.17338 -0.03229 -0.10278 -0.06875 -0.02523 C -0.10534 0.05347 -0.08386 0.19283 -0.10586 0.27477 C -0.128 0.35648 -0.15196 0.43565 -0.20104 0.46597 C -0.25026 0.4956 -0.36745 0.49236 -0.40052 0.45417 C -0.43347 0.41736 -0.39688 0.31042 -0.39896 0.24028 C -0.40131 0.1706 -0.42865 0.07477 -0.41381 0.03565 C -0.39896 -0.00347 -0.34414 -0.01828 -0.31003 0.00556 C -0.27604 0.02917 -0.24453 0.13519 -0.20951 0.17685 C -0.17461 0.21922 -0.13295 0.2088 -0.10052 0.25834 C -0.0681 0.30718 -0.04961 0.43565 -0.01485 0.47246 C 0.02031 0.50972 0.07148 0.48172 0.10898 0.48102 C 0.14661 0.4801 0.19961 0.48588 0.23177 0.4801 " pathEditMode="relative" rAng="0" ptsTypes="AAAAAAAAAAAAAAAAAAAAA">
                                      <p:cBhvr>
                                        <p:cTn id="10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10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-0.04466 -0.0132 -0.08932 -0.02639 -0.10755 0.0125 C -0.12617 0.05139 -0.12813 0.19398 -0.11055 0.2338 C -0.0931 0.27361 -0.0375 0.25208 -0.00221 0.25162 C 0.03281 0.25116 0.07279 0.2669 0.10052 0.23102 C 0.12773 0.19514 0.13112 0.075 0.16237 0.03588 C 0.19323 -0.00347 0.26042 -0.01852 0.28776 -0.00394 C 0.31497 0.01042 0.31914 0.06204 0.32539 0.12245 C 0.33151 0.18287 0.3474 0.30903 0.32539 0.3588 C 0.30352 0.40856 0.25352 0.41667 0.19401 0.4206 C 0.13437 0.42477 0.04805 0.34491 -0.03164 0.38356 C -0.11133 0.42222 -0.19401 0.60162 -0.2849 0.65301 C -0.37539 0.7044 -0.52096 0.74838 -0.57539 0.69143 C -0.62982 0.63472 -0.64206 0.3743 -0.61224 0.31204 C -0.58203 0.25 -0.44609 0.33958 -0.39753 0.31898 C -0.34922 0.29838 -0.31784 0.23079 -0.32175 0.18842 C -0.32604 0.14606 -0.38425 0.10324 -0.42227 0.06458 C -0.46068 0.02616 -0.53984 0.00648 -0.55039 -0.04259 C -0.56159 -0.09167 -0.53698 -0.20023 -0.48776 -0.2294 C -0.43919 -0.25857 -0.31276 -0.25463 -0.25755 -0.21852 C -0.20221 -0.18218 -0.16263 -0.07847 -0.1556 -0.01088 C -0.14844 0.05671 -0.21615 0.11944 -0.2151 0.18704 C -0.21406 0.25463 -0.13281 0.34537 -0.14935 0.39467 C -0.16602 0.44375 -0.22344 0.42986 -0.29792 0.4493 " pathEditMode="relative" rAng="0" ptsTypes="AAAAAAAAAAAAAAAAAAAAAAAA">
                                      <p:cBhvr>
                                        <p:cTn id="1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2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213 C -0.04726 0.07685 -0.0957 0.17546 -0.08697 0.22731 C -0.07838 0.27939 0.02618 0.25277 0.05287 0.29051 C 0.07956 0.32824 0.06446 0.40926 0.07292 0.4537 C 0.08152 0.49884 0.09675 0.52129 0.10391 0.55879 C 0.1112 0.5956 0.14206 0.65185 0.11628 0.67662 C 0.09024 0.70139 -0.00494 0.70787 -0.05221 0.70578 C -0.0996 0.7037 -0.16822 0.66458 -0.16822 0.66458 C -0.21328 0.64838 -0.27526 0.61504 -0.32213 0.61088 C -0.36901 0.60648 -0.40039 0.63634 -0.44973 0.63819 C -0.49908 0.63981 -0.57526 0.66389 -0.61875 0.62291 C -0.66106 0.58171 -0.68958 0.46226 -0.70716 0.39375 C -0.72447 0.32523 -0.72591 0.28449 -0.72252 0.21226 C -0.71927 0.13958 -0.71093 0.02569 -0.68671 -0.04074 C -0.66289 -0.10695 -0.61614 -0.16852 -0.5789 -0.18496 C -0.54153 -0.20139 -0.4901 -0.17223 -0.4638 -0.13959 C -0.43697 -0.10718 -0.42682 -0.06181 -0.41953 0.00995 C -0.4121 0.08194 -0.43763 0.21481 -0.41953 0.29051 C -0.4013 0.36574 -0.34687 0.4331 -0.31041 0.46389 C -0.27408 0.49375 -0.20143 0.47338 -0.20143 0.47338 C -0.16575 0.4743 -0.11315 0.50833 -0.09635 0.47083 C -0.07955 0.4324 -0.09023 0.33889 -0.10091 0.24537 " pathEditMode="relative" rAng="0" ptsTypes="AAAAAAAAAAAAAAAAAAAAAA">
                                      <p:cBhvr>
                                        <p:cTn id="14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7" y="279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C -0.03307 0.01042 -0.06575 0.02107 -0.08424 0.06042 C -0.10299 0.09977 -0.12344 0.18125 -0.11224 0.23635 C -0.10117 0.29167 -0.04961 0.33102 -0.01732 0.39167 C 0.01537 0.45232 0.0875 0.54699 0.08281 0.6007 C 0.07735 0.65417 0.00196 0.71135 -0.04739 0.71343 C -0.09635 0.71528 -0.16133 0.63172 -0.21289 0.61158 C -0.26406 0.59167 -0.31432 0.5757 -0.35573 0.59236 C -0.39739 0.60903 -0.41471 0.71135 -0.46185 0.71181 C -0.50859 0.71227 -0.59974 0.64954 -0.63633 0.59537 C -0.67318 0.54074 -0.67591 0.44422 -0.68125 0.38472 C -0.68672 0.32547 -0.66992 0.29236 -0.66927 0.23912 C -0.66797 0.18588 -0.65573 0.10648 -0.67513 0.06597 C -0.69453 0.02547 -0.7664 0.03704 -0.78463 -0.00416 C -0.80299 -0.04537 -0.8138 -0.14629 -0.78463 -0.18148 C -0.75534 -0.21666 -0.65495 -0.22986 -0.6095 -0.21574 C -0.5638 -0.20185 -0.55026 -0.10671 -0.51146 -0.09768 C -0.47213 -0.08842 -0.41393 -0.13842 -0.37435 -0.16088 C -0.33476 -0.18333 -0.31146 -0.22685 -0.27409 -0.2324 C -0.23607 -0.23773 -0.17786 -0.21736 -0.14778 -0.19375 C -0.11732 -0.17014 -0.11341 -0.14815 -0.09193 -0.09074 C -0.07096 -0.03333 -0.02864 0.09167 -0.02096 0.15116 C -0.01315 0.21065 -0.0388 0.21135 -0.04479 0.26667 C -0.05091 0.32199 -0.02252 0.46597 -0.05729 0.48264 C -0.09193 0.49885 -0.21146 0.40463 -0.25364 0.36551 C -0.29622 0.32639 -0.28489 0.26898 -0.3125 0.24746 C -0.33997 0.22593 -0.38021 0.23426 -0.41901 0.23635 C -0.4582 0.23843 -0.51224 0.29977 -0.54583 0.25972 C -0.58008 0.21968 -0.55547 0.10996 -0.57708 -0.00185 " pathEditMode="relative" rAng="0" ptsTypes="AAAAAAAAAAAAAAAAAAAAAAAAAAAAA">
                                      <p:cBhvr>
                                        <p:cTn id="1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90" y="24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76725E-17 C -0.03073 -0.02569 -0.06198 -0.05139 -0.06927 -0.09769 C -0.07721 -0.14491 -0.0556 -0.22315 -0.04648 -0.2794 C -0.03737 -0.33519 -0.04349 -0.41921 -0.01484 -0.43472 C 0.01433 -0.45023 0.08308 -0.37361 0.12683 -0.37269 C 0.17084 -0.37245 0.21094 -0.41597 0.24896 -0.43194 C 0.28698 -0.44815 0.31654 -0.47963 0.35495 -0.46898 C 0.39336 -0.45787 0.45287 -0.41389 0.47956 -0.36458 C 0.50612 -0.31481 0.51107 -0.22894 0.5142 -0.17222 C 0.51758 -0.11574 0.47787 -0.06806 0.49883 -0.02523 C 0.5198 0.01806 0.60391 0.07269 0.64024 0.08773 C 0.67683 0.10324 0.703 0.04167 0.71771 0.06736 C 0.7323 0.09259 0.7155 0.17245 0.72774 0.24005 C 0.73998 0.3081 0.80105 0.44144 0.79102 0.47269 C 0.78112 0.5037 0.72774 0.43611 0.6681 0.4287 C 0.60873 0.42106 0.4517 0.46574 0.43386 0.42708 C 0.41602 0.38912 0.50261 0.24375 0.56068 0.19722 C 0.61888 0.15208 0.74076 0.2169 0.78256 0.15255 C 0.82448 0.08773 0.84961 -0.09236 0.81198 -0.18981 C 0.77422 -0.28796 0.6043 -0.44907 0.55599 -0.4331 C 0.50782 -0.41759 0.50052 -0.17269 0.52214 -0.09491 C 0.54349 -0.01782 0.65313 -0.03588 0.68451 0.02986 C 0.71563 0.09583 0.73828 0.24491 0.71003 0.29954 C 0.68164 0.3537 0.56381 0.35162 0.5142 0.35579 C 0.46459 0.36019 0.43177 0.36481 0.41198 0.32407 C 0.39271 0.28333 0.39271 0.16829 0.39753 0.1125 C 0.40222 0.05671 0.43529 0.02407 0.4405 -0.01134 C 0.44649 -0.04722 0.44401 -0.0831 0.43151 -0.10093 C 0.41914 -0.11806 0.38047 -0.13287 0.36654 -0.1169 C 0.35287 -0.10231 0.35144 -0.04444 0.3487 -0.01134 C 0.34623 0.0213 0.35534 0.05556 0.35039 0.07824 C 0.34532 0.10069 0.33269 0.11991 0.31862 0.12361 C 0.30469 0.12685 0.275 0.11898 0.2668 0.09861 C 0.25873 0.07824 0.27123 0.03681 0.26993 0.00139 C 0.26875 -0.03495 0.27188 -0.09491 0.25912 -0.1169 C 0.24649 -0.14005 0.20703 -0.15 0.19414 -0.13634 C 0.18125 -0.12292 0.19805 -0.08102 0.18177 -0.03773 C 0.16524 0.00625 0.12474 0.11944 0.09597 0.12477 C 0.06706 0.13009 0.03985 -0.00556 0.00847 -0.00602 C -0.02291 -0.00602 -0.07356 0.07384 -0.09257 0.12361 C -0.11159 0.17292 -0.1319 0.24282 -0.10494 0.29259 C -0.07773 0.34236 0.0198 0.43403 0.06953 0.42176 C 0.11953 0.40995 0.17097 0.28889 0.19414 0.21921 C 0.21745 0.15 0.19961 0.07431 0.19545 0.00208 " pathEditMode="relative" rAng="0" ptsTypes="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25" y="4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94 C 0.00651 -0.06342 0.01185 -0.13102 -0.00586 -0.15139 C -0.02344 -0.17199 -0.08008 -0.16273 -0.10482 -0.11991 C -0.12956 -0.07685 -0.16471 0.0331 -0.15443 0.10556 C -0.14375 0.17801 -0.10703 0.29815 -0.04154 0.31597 C 0.02422 0.33333 0.18854 0.27222 0.23932 0.21158 C 0.2901 0.15046 0.25013 0.02894 0.26328 -0.05 C 0.27643 -0.12824 0.26693 -0.20879 0.31823 -0.26018 C 0.3694 -0.31134 0.50026 -0.37407 0.57096 -0.35764 C 0.6418 -0.3412 0.72539 -0.27685 0.74271 -0.16111 C 0.76002 -0.04537 0.73164 0.24398 0.67461 0.33796 C 0.61758 0.43171 0.43932 0.46435 0.40091 0.40232 C 0.36237 0.34028 0.39896 0.04236 0.44427 -0.03449 C 0.48932 -0.11157 0.63841 -0.10972 0.67161 -0.05926 C 0.70469 -0.00879 0.66992 0.22824 0.64297 0.26783 C 0.61588 0.30695 0.54766 0.2544 0.50989 0.17708 C 0.47213 0.09977 0.45508 -0.13565 0.41627 -0.19537 C 0.37773 -0.25509 0.32669 -0.20694 0.27799 -0.18171 C 0.22917 -0.15648 0.15169 -0.11065 0.12331 -0.04444 C 0.09479 0.02222 0.0888 0.14236 0.10781 0.21667 C 0.12682 0.29144 0.18802 0.41829 0.23698 0.40232 C 0.28594 0.38681 0.38932 0.19236 0.40156 0.12361 C 0.41406 0.05463 0.3431 0.04861 0.31107 -0.01111 C 0.27943 -0.07106 0.24505 -0.15324 0.21068 -0.23518 " pathEditMode="relative" rAng="0" ptsTypes="AAAAAAAAA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53" y="32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C -0.00924 -0.07106 -0.01653 -0.14329 0.00495 -0.19398 C 0.0263 -0.24467 0.07292 -0.2868 0.1263 -0.30254 C 0.17956 -0.31829 0.27018 -0.32616 0.325 -0.28889 C 0.37969 -0.25139 0.43047 -0.15741 0.45482 -0.07847 C 0.47917 0.00023 0.49896 0.12477 0.4711 0.18403 C 0.44323 0.24306 0.34518 0.29954 0.28789 0.27616 C 0.23047 0.25255 0.14024 0.11945 0.12709 0.04236 C 0.11393 -0.03449 0.23412 -0.14305 0.20899 -0.18565 C 0.18386 -0.22847 0.04518 -0.24722 -0.0237 -0.21319 C -0.09271 -0.1794 -0.17383 -0.06018 -0.20469 0.01759 C -0.23541 0.0956 -0.25078 0.18958 -0.20846 0.25417 C -0.16653 0.31852 -0.00989 0.41482 0.0474 0.40394 C 0.10469 0.39283 0.09766 0.25139 0.13555 0.1882 C 0.17344 0.12477 0.22656 0.01991 0.27474 0.02454 C 0.32292 0.02917 0.38854 0.14699 0.42474 0.21551 C 0.46094 0.28403 0.46081 0.45556 0.49193 0.43542 C 0.52318 0.41505 0.60716 0.18912 0.61185 0.09329 C 0.61641 -0.00254 0.55807 -0.06713 0.51979 -0.13912 C 0.48151 -0.21088 0.43737 -0.33842 0.38216 -0.33819 C 0.32709 -0.33819 0.25274 -0.1537 0.18893 -0.13773 C 0.12513 -0.12153 0.06224 -0.18194 -0.00052 -0.24213 " pathEditMode="relative" rAng="0" ptsTypes="AAAAAAAAA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76725E-17 C 0.00182 -0.05509 0.00377 -0.11019 -0.0263 -0.10718 C -0.05638 -0.1044 -0.12761 0.0169 -0.18034 0.0162 C -0.23307 0.01551 -0.31719 -0.05162 -0.34349 -0.11157 C -0.36966 -0.17106 -0.38438 -0.29606 -0.33789 -0.34236 C -0.29141 -0.38889 -0.14349 -0.42153 -0.06419 -0.38935 C 0.01497 -0.35694 0.09622 -0.2581 0.1375 -0.14861 C 0.1789 -0.03889 0.13008 0.20833 0.18398 0.26921 C 0.23776 0.33032 0.41979 0.30139 0.46002 0.21713 C 0.50026 0.13241 0.48607 -0.1463 0.42526 -0.23796 C 0.36445 -0.32986 0.15338 -0.40046 0.09505 -0.33426 C 0.03659 -0.26759 0.02903 0.07755 0.07487 0.16065 C 0.12096 0.24398 0.31901 0.12361 0.37109 0.16481 C 0.42318 0.20556 0.42357 0.36296 0.38737 0.40648 C 0.35117 0.45 0.22135 0.45139 0.1539 0.42593 C 0.08633 0.40069 0.02383 0.30718 -0.01784 0.25417 C -0.05938 0.20116 -0.07331 0.11319 -0.09597 0.10694 C -0.11849 0.10093 -0.14232 0.16134 -0.15313 0.21852 C -0.16393 0.27523 -0.13854 0.42014 -0.16094 0.44931 C -0.18321 0.47824 -0.26107 0.45278 -0.28685 0.39282 C -0.31302 0.3331 -0.31211 0.19468 -0.31628 0.08935 C -0.32071 -0.01644 -0.29779 -0.11597 -0.29362 -0.22801 " pathEditMode="relative" rAng="0" ptsTypes="AAAAAAAAAAAAAAAAAAAAAA">
                                      <p:cBhvr>
                                        <p:cTn id="24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9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32 C -0.03451 0.04954 -0.06888 0.09653 -0.09128 0.14653 C -0.11367 0.19676 -0.13802 0.25278 -0.13464 0.30324 C -0.13112 0.35394 -0.11745 0.43658 -0.07044 0.44884 C -0.02344 0.46181 0.11224 0.43449 0.14765 0.37917 C 0.18307 0.32361 0.13515 0.18958 0.14219 0.11621 C 0.14935 0.04352 0.18008 -0.00417 0.19023 -0.05972 C 0.20026 -0.11481 0.18711 -0.17778 0.2026 -0.21481 C 0.21797 -0.25185 0.25156 -0.31134 0.28294 -0.28241 C 0.31445 -0.25301 0.36784 -0.13333 0.39127 -0.04051 C 0.41458 0.05278 0.44987 0.20162 0.42292 0.2757 C 0.39596 0.35 0.3 0.41458 0.22956 0.40371 C 0.15924 0.39259 0.04023 0.28195 0.00078 0.20996 C -0.0388 0.13773 -0.00482 0.05185 -0.00781 -0.0294 C -0.01081 -0.11065 0.01393 -0.21088 -0.01706 -0.27662 C -0.04805 -0.34236 -0.12813 -0.42361 -0.19336 -0.42361 C -0.2586 -0.42361 -0.37227 -0.35092 -0.40833 -0.27662 C -0.44466 -0.20231 -0.44024 -0.03102 -0.4099 0.02176 C -0.37943 0.07408 -0.28412 0.02523 -0.22578 0.0382 C -0.16758 0.05093 -0.10404 0.04213 -0.06042 0.09861 C -0.01667 0.15533 -0.01992 0.34769 0.03633 0.37778 C 0.09245 0.40764 0.24739 0.34121 0.27682 0.27847 C 0.30612 0.21597 0.20443 0.0544 0.21263 0.00093 C 0.2207 -0.05231 0.29362 -0.01319 0.32552 -0.0419 C 0.35729 -0.07014 0.40247 -0.1125 0.40364 -0.16967 C 0.40469 -0.22639 0.35911 -0.35787 0.33242 -0.38379 C 0.30573 -0.40972 0.28138 -0.34884 0.24349 -0.32477 C 0.2056 -0.30069 0.15534 -0.27014 0.10508 -0.23958 " pathEditMode="relative" rAng="0" ptsTypes="AAAAAAAAAAAAAAAAAAAAAAAAAAAA">
                                      <p:cBhvr>
                                        <p:cTn id="26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1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023 L 0.05612 -0.08958 C 0.08399 -0.13055 0.16198 -0.19097 0.16146 -0.24629 C 0.16081 -0.30139 0.1125 -0.41157 0.05313 -0.42083 C -0.00651 -0.42986 -0.15169 -0.36227 -0.19583 -0.30116 C -0.2401 -0.24028 -0.22278 -0.1294 -0.21211 -0.05509 C -0.20156 0.01898 -0.16367 0.10417 -0.13177 0.14421 C -0.09987 0.18403 -0.05351 0.15162 -0.02135 0.18403 C 0.01081 0.21621 0.07162 0.29583 0.06016 0.33796 C 0.0487 0.38009 -0.0332 0.44514 -0.08997 0.43681 C -0.14713 0.42871 -0.22851 0.30301 -0.28255 0.28843 C -0.33646 0.27384 -0.36953 0.3544 -0.41315 0.34884 C -0.45677 0.34352 -0.51601 0.31528 -0.54388 0.25556 C -0.57187 0.1956 -0.5918 0.05486 -0.58099 -0.00972 C -0.57005 -0.07454 -0.50117 -0.08611 -0.4789 -0.13217 C -0.45651 -0.17824 -0.46393 -0.26111 -0.44713 -0.28611 C -0.43047 -0.31111 -0.40247 -0.26944 -0.37917 -0.28194 C -0.35586 -0.29467 -0.34831 -0.34213 -0.30729 -0.3618 C -0.26601 -0.38125 -0.16836 -0.41134 -0.13281 -0.39884 C -0.09674 -0.38611 -0.10312 -0.34768 -0.09232 -0.28611 C -0.08125 -0.22454 -0.09778 -0.07986 -0.06706 -0.02917 C -0.03581 0.02176 0.04115 0.0132 0.09323 0.01898 C 0.14544 0.025 0.22656 -0.03241 0.24649 0.00671 C 0.26615 0.04583 0.23932 0.15 0.21237 0.25417 " pathEditMode="relative" rAng="0" ptsTypes="AAAAAAAAAAAAAAAAAAAAAAAA">
                                      <p:cBhvr>
                                        <p:cTn id="28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1343 C 0.00469 -0.04561 0.0069 -0.07778 -0.00508 -0.11644 C -0.01719 -0.15533 -0.01927 -0.21991 -0.07031 -0.24584 C -0.12109 -0.27153 -0.24466 -0.23843 -0.31146 -0.27153 C -0.37812 -0.3051 -0.40846 -0.41297 -0.47148 -0.44468 C -0.5345 -0.47639 -0.64531 -0.50903 -0.68867 -0.46112 C -0.73242 -0.41274 -0.72539 -0.29561 -0.73216 -0.15394 C -0.73919 -0.01158 -0.76693 0.32013 -0.7306 0.39074 C -0.69414 0.46111 -0.54245 0.31018 -0.51393 0.26967 C -0.48542 0.22916 -0.56198 0.19444 -0.5612 0.14745 C -0.56029 0.10023 -0.52617 0.05486 -0.50924 -0.01343 C -0.49297 -0.08172 -0.49844 -0.29167 -0.46198 -0.26204 C -0.42565 -0.23218 -0.35091 0.07268 -0.29141 0.16527 C -0.23164 0.25787 -0.15833 0.28935 -0.1043 0.29305 C -0.04974 0.29676 -0.00052 0.25046 0.03425 0.18726 C 0.06914 0.12407 0.09414 -0.0132 0.10547 -0.08635 C 0.11693 -0.15926 0.10716 -0.18542 0.10013 -0.23125 " pathEditMode="relative" rAng="0" ptsTypes="AAAAAAAAAAAAAAAAA">
                                      <p:cBhvr>
                                        <p:cTn id="3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88" y="-24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C -0.02278 -0.10694 -0.04505 -0.21319 -0.10351 -0.22801 C -0.16224 -0.24305 -0.30755 -0.17268 -0.35104 -0.08935 C -0.39453 -0.00579 -0.40755 0.19514 -0.36484 0.27199 C -0.32252 0.34931 -0.17357 0.37847 -0.09674 0.37384 C -0.01992 0.36945 0.08034 0.35301 0.09584 0.24468 C 0.11133 0.13611 0.04922 -0.2243 -0.00312 -0.27616 C -0.0556 -0.32801 -0.15677 -0.18171 -0.21888 -0.06597 C -0.28086 0.05 -0.29765 0.36713 -0.37578 0.41921 C -0.45377 0.47107 -0.63893 0.3544 -0.68737 0.24607 C -0.73554 0.1375 -0.72552 -0.11134 -0.6664 -0.23218 C -0.60742 -0.3537 -0.40143 -0.51805 -0.3332 -0.47963 C -0.26497 -0.44028 -0.30482 -0.10417 -0.25742 0.00417 C -0.21015 0.11204 -0.0832 0.1007 -0.04883 0.16782 C -0.01406 0.23472 -0.01211 0.36389 -0.05039 0.40695 C -0.08867 0.44977 -0.18255 0.45486 -0.27825 0.42616 C -0.37422 0.39699 -0.57812 0.31574 -0.62552 0.2338 C -0.67278 0.15162 -0.60091 -0.03055 -0.56211 -0.06736 C -0.52344 -0.1044 -0.43698 -0.03449 -0.39349 0.01389 C -0.35013 0.06227 -0.31067 0.1375 -0.28646 0.21759 " pathEditMode="relative" rAng="0" ptsTypes="AAAAAAAAAAAAAAAAAAAA">
                                      <p:cBhvr>
                                        <p:cTn id="3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0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672 C -0.03217 -0.02223 -0.05847 -0.03774 -0.0698 -0.10139 C -0.08125 -0.16528 -0.10391 -0.31297 -0.07448 -0.38889 C -0.04493 -0.46459 0.022 -0.51482 0.10729 -0.55649 C 0.19218 -0.59815 0.33724 -0.64306 0.4375 -0.63889 C 0.53776 -0.63496 0.66145 -0.59676 0.70885 -0.53172 C 0.75625 -0.4669 0.74661 -0.33125 0.722 -0.24885 C 0.69739 -0.16575 0.6233 -0.00926 0.56119 -0.03565 C 0.49908 -0.06158 0.41979 -0.34815 0.34921 -0.40533 C 0.27877 -0.46227 0.18385 -0.39723 0.13815 -0.37778 C 0.09231 -0.35834 0.09882 -0.36088 0.07474 -0.28843 C 0.05052 -0.21598 -0.0487 -0.03311 -0.00717 0.05671 C 0.03398 0.14652 0.23424 0.2581 0.32226 0.25046 C 0.41015 0.24282 0.48724 0.12453 0.52096 0.01134 C 0.55468 -0.10232 0.48802 -0.34908 0.52487 -0.4301 C 0.56171 -0.51088 0.69557 -0.51459 0.74205 -0.47408 C 0.78867 -0.43357 0.79544 -0.29306 0.80403 -0.18681 C 0.8125 -0.08033 0.83697 0.10092 0.79309 0.16388 C 0.74921 0.22685 0.6371 0.23078 0.54023 0.1912 C 0.44349 0.15162 0.28476 -0.00116 0.21237 -0.07269 C 0.1401 -0.14399 0.1233 -0.19075 0.10651 -0.23774 " pathEditMode="relative" rAng="0" ptsTypes="AAAAAAAAAAAAAAAAAAAAA">
                                      <p:cBhvr>
                                        <p:cTn id="34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31" y="-187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C 0.01094 -0.06828 0.02214 -0.13657 0.09818 -0.16921 C 0.17487 -0.20185 0.38425 -0.24514 0.45886 -0.19652 C 0.53307 -0.14884 0.50274 0.00463 0.54375 0.11945 C 0.5849 0.23449 0.6625 0.51505 0.70625 0.49352 C 0.74987 0.47153 0.81927 0.08889 0.80586 -0.00972 C 0.79232 -0.1081 0.69011 -0.13912 0.62513 -0.09768 C 0.5599 -0.05671 0.46081 0.12986 0.41524 0.23773 C 0.37018 0.3456 0.42643 0.50602 0.353 0.54954 C 0.27904 0.59329 0.04323 0.58056 -0.02669 0.5 C -0.09674 0.41991 -0.08906 0.17778 -0.06745 0.06713 C -0.04622 -0.04352 0.05339 -0.15856 0.10234 -0.16365 C 0.15104 -0.16898 0.21602 -0.06018 0.22526 0.03565 C 0.23438 0.13148 0.08893 0.30139 0.15703 0.41088 C 0.22565 0.52014 0.54974 0.72269 0.63516 0.6926 C 0.72031 0.6625 0.71875 0.31389 0.66888 0.23079 C 0.61927 0.14792 0.39544 0.19306 0.33672 0.19514 C 0.27761 0.19699 0.27734 0.20834 0.29622 0.23056 " pathEditMode="relative" rAng="0" ptsTypes="AAAAAAAAAAAAAAAAAA">
                                      <p:cBhvr>
                                        <p:cTn id="3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37" y="23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C -0.04231 -0.06273 -0.08463 -0.12546 -0.09661 -0.22546 C -0.10872 -0.32546 -0.12434 -0.51875 -0.07265 -0.5993 C -0.02109 -0.67986 0.13073 -0.69907 0.21329 -0.70764 C 0.2961 -0.7162 0.35834 -0.67176 0.4237 -0.65162 C 0.48907 -0.63125 0.57813 -0.66527 0.60534 -0.58564 C 0.63282 -0.50578 0.60834 -0.28125 0.58763 -0.17314 C 0.56693 -0.06527 0.5543 0.0669 0.48165 0.06274 C 0.40925 0.05949 0.19454 -0.10277 0.15222 -0.19514 C 0.11016 -0.2875 0.18256 -0.46111 0.22813 -0.49074 C 0.27357 -0.52014 0.3836 -0.43449 0.4254 -0.37245 C 0.46693 -0.31064 0.50222 -0.20277 0.47774 -0.11851 C 0.45326 -0.03379 0.34948 0.11922 0.27839 0.13473 C 0.20743 0.15 0.09571 0.04005 0.0517 -0.025 C 0.00795 -0.08981 -0.00104 -0.24629 0.01537 -0.25416 C 0.03204 -0.26226 0.1112 -0.1412 0.15079 -0.07291 C 0.1905 -0.00439 0.20261 0.12801 0.25352 0.15625 C 0.30443 0.18519 0.43021 0.17385 0.45625 0.09908 C 0.48217 0.02385 0.39896 -0.1949 0.40912 -0.29398 C 0.41928 -0.39328 0.43256 -0.4162 0.48151 -0.46782 " pathEditMode="relative" rAng="0" ptsTypes="AAAAAAAAAAAAAAAAAAAA">
                                      <p:cBhvr>
                                        <p:cTn id="3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43" y="-268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1065 C -0.00794 0.01921 -0.01159 0.05023 -0.05156 0.08773 C -0.0914 0.12546 -0.19857 0.25324 -0.24401 0.21412 C -0.28945 0.17569 -0.33203 -0.02315 -0.32448 -0.14283 C -0.3168 -0.2632 -0.2539 -0.44399 -0.19844 -0.50625 C -0.14284 -0.56829 -0.02721 -0.56436 0.00873 -0.51412 C 0.04479 -0.46389 0.02292 -0.29352 0.01732 -0.20348 C 0.01159 -0.11366 -0.04544 -0.0426 -0.02526 0.02476 C -0.00495 0.09189 0.09245 0.17569 0.13867 0.19884 C 0.1849 0.22291 0.24102 0.23958 0.25235 0.16504 C 0.26367 0.08981 0.22331 -0.12732 0.20664 -0.24931 C 0.19011 -0.37037 0.13542 -0.48727 0.15261 -0.56343 C 0.16966 -0.64051 0.27461 -0.70787 0.30951 -0.70625 C 0.3444 -0.70463 0.35925 -0.63473 0.36211 -0.55371 C 0.36498 -0.47315 0.32787 -0.33264 0.32656 -0.2213 C 0.32526 -0.10996 0.32761 0.053 0.35443 0.11273 C 0.38112 0.17268 0.46276 0.23379 0.48737 0.13703 C 0.51198 0.0412 0.51354 -0.34237 0.50209 -0.46459 C 0.49063 -0.58704 0.46823 -0.61713 0.41849 -0.59676 C 0.36875 -0.57593 0.25612 -0.41829 0.20365 -0.34237 C 0.15104 -0.26644 0.15169 -0.17662 0.10313 -0.13866 C 0.05456 -0.10116 -0.0362 -0.10116 -0.08789 -0.11852 C -0.13958 -0.13496 -0.17318 -0.18704 -0.20703 -0.23936 " pathEditMode="relative" rAng="0" ptsTypes="AAAAAAAAAAAAAAAAAAAAAAA">
                                      <p:cBhvr>
                                        <p:cTn id="40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231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 -0.00232 C 0.03059 0.06064 0.0526 0.1243 0.08984 0.15439 C 0.12708 0.18402 0.19817 0.22291 0.23203 0.17754 C 0.26601 0.1324 0.30182 -0.01621 0.29322 -0.11783 C 0.2845 -0.21968 0.1888 -0.33334 0.18033 -0.43264 C 0.17174 -0.53195 0.19987 -0.67107 0.24218 -0.71297 C 0.28437 -0.75487 0.38958 -0.70996 0.43385 -0.68426 C 0.47825 -0.65857 0.49908 -0.64051 0.5082 -0.55787 C 0.51718 -0.475 0.48737 -0.31019 0.48802 -0.18797 C 0.48867 -0.06598 0.53164 0.10162 0.51197 0.17476 C 0.49244 0.24814 0.4039 0.25856 0.37044 0.25185 C 0.3371 0.24513 0.31184 0.20509 0.31171 0.13495 C 0.31158 0.06504 0.38151 -0.08033 0.36979 -0.16875 C 0.35794 -0.25741 0.29882 -0.35255 0.2414 -0.397 C 0.18385 -0.44144 0.09075 -0.42755 0.02487 -0.43542 C -0.04102 -0.44329 -0.09948 -0.44954 -0.15378 -0.44375 C -0.20808 -0.43774 -0.28112 -0.43311 -0.30066 -0.39977 C -0.32032 -0.36621 -0.29805 -0.27084 -0.27123 -0.24306 C -0.24454 -0.21505 -0.18516 -0.23102 -0.13985 -0.23195 C -0.09454 -0.23287 -0.03555 -0.23912 0.00091 -0.24838 C 0.03737 -0.25787 0.05234 -0.28426 0.07903 -0.28843 C 0.10572 -0.2926 0.13033 -0.28426 0.16093 -0.27454 C 0.19166 -0.26528 0.26302 -0.23195 0.26302 -0.23172 C 0.29596 -0.21852 0.34166 -0.22223 0.35885 -0.19352 C 0.37617 -0.16482 0.37526 -0.09746 0.36666 -0.05903 C 0.35794 -0.02014 0.33541 0.01111 0.30703 0.03888 C 0.27877 0.06666 0.24492 0.09675 0.19648 0.10763 C 0.14804 0.11828 0.07096 0.11018 0.0164 0.10347 C -0.03829 0.09675 -0.09349 0.08449 -0.13138 0.06759 C -0.16928 0.05092 -0.19011 0.02708 -0.21094 0.003 " pathEditMode="relative" rAng="0" ptsTypes="AAAAAAAAAAAAAAAAAAAAAAAAAAAAAA">
                                      <p:cBhvr>
                                        <p:cTn id="42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236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2 0.00578 C 0.04948 0.04907 0.08893 0.09213 0.1043 0.02638 C 0.11979 -0.03936 0.08711 -0.27732 0.10286 -0.38889 C 0.11849 -0.50024 0.14193 -0.64352 0.1987 -0.64167 C 0.25534 -0.64005 0.4039 -0.49283 0.44284 -0.37801 C 0.48203 -0.26274 0.4931 -0.05417 0.43294 0.04838 C 0.37278 0.15115 0.18281 0.24236 0.0819 0.23819 C -0.01901 0.23379 -0.10807 0.11481 -0.1724 0.02361 C -0.23685 -0.0676 -0.31875 -0.23287 -0.30469 -0.30903 C -0.29076 -0.38542 -0.13438 -0.45787 -0.08893 -0.43287 C -0.04362 -0.40787 -0.02083 -0.23727 -0.03255 -0.1595 C -0.04427 -0.08102 -0.11016 0.00648 -0.15938 0.03611 C -0.20847 0.0655 -0.28698 0.03888 -0.32708 0.01828 C -0.36719 -0.00255 -0.39362 -0.02639 -0.39974 -0.08774 C -0.40599 -0.14885 -0.39583 -0.28172 -0.36419 -0.34885 C -0.33268 -0.41621 -0.27761 -0.48681 -0.21029 -0.4919 C -0.1431 -0.49723 -0.0082 -0.42477 0.03945 -0.37917 C 0.08698 -0.33357 0.0569 -0.26482 0.075 -0.21829 C 0.09284 -0.172 0.10677 -0.12246 0.14687 -0.10024 C 0.18698 -0.07755 0.2888 -0.06135 0.31549 -0.08357 C 0.34206 -0.10579 0.32448 -0.16968 0.3069 -0.23334 " pathEditMode="relative" rAng="0" ptsTypes="AAAAAAAAAAAAAAAAAAAAA">
                                      <p:cBhvr>
                                        <p:cTn id="44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2076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257 C 0.04193 -0.03959 0.07708 -0.05325 0.09336 -0.11783 C 0.10964 -0.18264 0.13802 -0.32431 0.10404 -0.41343 C 0.07005 -0.50255 -0.01549 -0.63287 -0.11107 -0.65278 C -0.20599 -0.67315 -0.39492 -0.60787 -0.46758 -0.53311 C -0.53945 -0.45834 -0.54961 -0.29584 -0.54466 -0.20463 C -0.53945 -0.11343 -0.4832 -0.01459 -0.43711 0.01412 C -0.39101 0.04259 -0.30208 0.02777 -0.26849 -0.03264 C -0.23489 -0.09329 -0.24974 -0.26227 -0.23528 -0.34885 C -0.22083 -0.43542 -0.21614 -0.5338 -0.18203 -0.55232 C -0.14765 -0.57084 -0.05885 -0.51297 -0.02969 -0.46019 C -0.00052 -0.40764 -0.00664 -0.30857 -0.00807 -0.23612 C -0.0095 -0.16366 -0.05117 -0.07292 -0.03815 -0.0257 C -0.02526 0.02129 0.03216 0.03773 0.06927 0.04699 C 0.10664 0.05648 0.15261 0.06666 0.18529 0.03055 C 0.2181 -0.00556 0.26302 -0.07732 0.26576 -0.17014 C 0.26849 -0.26297 0.23177 -0.45741 0.20235 -0.52616 C 0.17305 -0.59491 0.12565 -0.60232 0.08932 -0.58264 C 0.05326 -0.56297 0.00547 -0.47061 -0.01497 -0.40811 C -0.03542 -0.34537 -0.02864 -0.26968 -0.03281 -0.20718 C -0.03685 -0.14491 -0.03398 -0.09121 -0.03958 -0.03403 C -0.04557 0.02291 -0.04726 0.10208 -0.06693 0.13495 C -0.0862 0.16805 -0.13515 0.17361 -0.15664 0.16388 C -0.1776 0.15439 -0.18711 0.10439 -0.19427 0.07731 C -0.20182 0.05023 -0.20143 0.02592 -0.2013 0.00162 " pathEditMode="relative" rAng="0" ptsTypes="AAAAAAAAAAAAAAAAAAAAAAAAA">
                                      <p:cBhvr>
                                        <p:cTn id="46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61" y="-2187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1899 C 0.02292 -0.0375 0.0448 -0.05579 0.06849 -0.10695 C 0.09193 -0.15811 0.14024 -0.24445 0.14258 -0.32547 C 0.14493 -0.40672 0.13594 -0.53704 0.08295 -0.59352 C 0.03008 -0.65024 -0.0875 -0.66343 -0.17526 -0.66505 C -0.26289 -0.66667 -0.36132 -0.62917 -0.44257 -0.60325 C -0.52421 -0.57732 -0.62044 -0.54075 -0.66393 -0.50973 C -0.70703 -0.47894 -0.71692 -0.45834 -0.70247 -0.4176 C -0.68802 -0.37686 -0.61536 -0.2875 -0.57721 -0.26505 C -0.53919 -0.2426 -0.50416 -0.25394 -0.47447 -0.28287 C -0.44466 -0.31181 -0.42981 -0.39792 -0.39856 -0.4382 C -0.36731 -0.47871 -0.32526 -0.52894 -0.28723 -0.52477 C -0.24947 -0.52084 -0.18346 -0.46945 -0.17135 -0.41343 C -0.15924 -0.35764 -0.20104 -0.25047 -0.21471 -0.18936 C -0.22838 -0.12848 -0.23593 -0.09862 -0.2526 -0.04792 C -0.26901 0.003 -0.27447 0.08356 -0.31354 0.11574 C -0.35286 0.14814 -0.44518 0.15694 -0.48854 0.14606 C -0.53138 0.13495 -0.55638 0.08888 -0.57278 0.04976 C -0.58893 0.01064 -0.60117 -0.04144 -0.58645 -0.08912 C -0.57187 -0.13681 -0.525 -0.22269 -0.48437 -0.23612 C -0.44388 -0.24977 -0.36848 -0.21551 -0.34361 -0.17014 C -0.31875 -0.12477 -0.33828 -0.02755 -0.33515 0.03611 C -0.33216 0.09976 -0.3375 0.17546 -0.32591 0.21203 C -0.31445 0.24861 -0.28763 0.24652 -0.26575 0.25601 C -0.24375 0.2655 -0.21731 0.28356 -0.1944 0.26828 C -0.17187 0.25324 -0.15195 0.21134 -0.12955 0.16527 C -0.10716 0.11921 -0.08372 0.05879 -0.06067 -0.00787 C -0.03776 -0.07454 0.03256 -0.15649 0.00795 -0.23473 C -0.0164 -0.3132 -0.18268 -0.41343 -0.20768 -0.47825 C -0.23255 -0.54283 -0.17773 -0.59491 -0.14114 -0.62246 C -0.10455 -0.65 -0.02135 -0.66551 0.01107 -0.64306 C 0.04389 -0.62061 0.05586 -0.55024 0.05443 -0.48774 C 0.05326 -0.42524 0.01211 -0.3095 0.00352 -0.26783 C -0.0052 -0.22616 -0.0013 -0.23172 0.00274 -0.2375 " pathEditMode="relative" rAng="0" ptsTypes="AAAAAAAAAAAAAAAAAAAAAAAAAAAAAAAAAA">
                                      <p:cBhvr>
                                        <p:cTn id="4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8" y="-176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C 0.02825 -0.04236 0.05677 -0.08449 0.0733 -0.15787 C 0.0901 -0.23125 0.10299 -0.3581 0.10052 -0.43981 C 0.09765 -0.52106 0.12213 -0.6118 0.05651 -0.64745 C -0.00912 -0.68287 -0.1961 -0.69421 -0.29375 -0.653 C -0.39141 -0.61157 -0.51355 -0.48796 -0.52878 -0.4 C -0.54401 -0.31203 -0.40495 -0.20162 -0.38581 -0.125 C -0.3668 -0.04838 -0.38125 0.01575 -0.41433 0.05926 C -0.44766 0.10301 -0.52904 0.14167 -0.58529 0.13612 C -0.64167 0.13125 -0.72162 0.07825 -0.75222 0.02778 C -0.78282 -0.02291 -0.76901 -0.09375 -0.7698 -0.16759 C -0.77084 -0.24143 -0.76928 -0.35046 -0.75756 -0.41481 C -0.74558 -0.47963 -0.72748 -0.53472 -0.69896 -0.55509 C -0.67045 -0.57592 -0.61016 -0.57754 -0.58672 -0.53865 C -0.56368 -0.49976 -0.55495 -0.39421 -0.55977 -0.32268 C -0.56485 -0.25138 -0.60612 -0.15763 -0.61628 -0.11111 C -0.62644 -0.06504 -0.62644 -0.07546 -0.62006 -0.04537 C -0.61394 -0.01481 -0.60964 0.05232 -0.57917 0.07037 C -0.54831 0.08866 -0.46237 0.09237 -0.43594 0.06366 C -0.40977 0.03426 -0.42227 -0.03865 -0.42123 -0.10416 C -0.42045 -0.17013 -0.42878 -0.26412 -0.4306 -0.33101 C -0.43243 -0.39861 -0.44792 -0.46713 -0.43295 -0.50833 C -0.4181 -0.54976 -0.37383 -0.58032 -0.34102 -0.58009 C -0.30795 -0.57963 -0.26172 -0.53981 -0.23503 -0.50694 C -0.20834 -0.4743 -0.18594 -0.45069 -0.18086 -0.38333 C -0.17579 -0.3162 -0.20092 -0.1662 -0.20495 -0.10277 C -0.2086 -0.03981 -0.19232 -0.01875 -0.18998 -0.00069 " pathEditMode="relative" rAng="0" ptsTypes="AAAAAAAAAAAAAAAAAAAAAAAAAAA">
                                      <p:cBhvr>
                                        <p:cTn id="5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-271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764 C 0.00924 -0.05649 0.0194 -0.10533 -0.00729 -0.13264 C -0.03425 -0.16019 -0.13724 -0.20672 -0.16224 -0.17246 C -0.18698 -0.13843 -0.15547 -0.04468 -0.15664 0.07199 C -0.15755 0.18889 -0.19284 0.43009 -0.1681 0.52847 C -0.14349 0.62639 -0.06406 0.64514 -0.00807 0.66041 C 0.04752 0.67523 0.13698 0.66689 0.16654 0.61921 C 0.19609 0.57129 0.19479 0.44537 0.16979 0.37314 C 0.14479 0.30046 0.02591 0.24606 0.01654 0.18449 C 0.00729 0.12361 0.0487 0.04676 0.11315 0.00601 C 0.17786 -0.03449 0.36536 -0.10116 0.40404 -0.05857 C 0.44258 -0.01598 0.36094 0.17314 0.34505 0.2618 C 0.32943 0.35046 0.30443 0.41898 0.3095 0.47338 C 0.31484 0.52801 0.32656 0.5699 0.37617 0.58889 C 0.42578 0.60787 0.56784 0.64189 0.60716 0.5875 C 0.64661 0.5331 0.64036 0.28981 0.61185 0.26319 C 0.58333 0.23657 0.49049 0.35694 0.43568 0.42801 C 0.38086 0.49884 0.34297 0.65833 0.2832 0.68889 C 0.22318 0.72014 0.12851 0.66805 0.07526 0.61365 C 0.02213 0.55856 -0.03867 0.43171 -0.03542 0.36064 C -0.03177 0.28981 0.03776 0.20717 0.09544 0.1875 C 0.15299 0.16782 0.23164 0.20509 0.31029 0.24259 " pathEditMode="relative" rAng="0" ptsTypes="AAAAAAAAAAAAAAAAAAAAAA">
                                      <p:cBhvr>
                                        <p:cTn id="52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2643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-0.00186 C 0.02735 0.07731 0.04948 0.15625 0.04987 0.24583 C 0.0504 0.33518 0.03399 0.46689 0.00795 0.53472 C -0.01809 0.60231 -0.0595 0.6831 -0.10638 0.65208 C -0.15325 0.62106 -0.28333 0.40625 -0.2733 0.34884 C -0.26328 0.29143 -0.08072 0.37824 -0.04648 0.30764 C -0.01224 0.23703 -0.00481 0.01064 -0.06796 -0.075 C -0.13099 -0.16042 -0.32239 -0.23611 -0.42513 -0.2051 C -0.52786 -0.17408 -0.6651 -0.00301 -0.68411 0.11088 C -0.70299 0.22453 -0.60221 0.43101 -0.53854 0.47754 C -0.47487 0.52407 -0.34635 0.45208 -0.30195 0.39027 C -0.25742 0.32824 -0.2276 0.20694 -0.27148 0.10601 C -0.31549 0.00532 -0.47213 -0.17408 -0.56536 -0.21459 C -0.65846 -0.25486 -0.77721 -0.21551 -0.83046 -0.13681 C -0.88372 -0.05834 -0.87942 0.17199 -0.88502 0.25694 C -0.89049 0.34166 -0.8845 0.32176 -0.86354 0.37268 C -0.84257 0.42384 -0.81523 0.51643 -0.75911 0.56319 C -0.70299 0.60995 -0.59166 0.67106 -0.52695 0.6537 C -0.4621 0.63611 -0.37825 0.54282 -0.3707 0.45833 C -0.36302 0.37407 -0.47252 0.20833 -0.48138 0.14722 C -0.4901 0.08611 -0.46041 0.09768 -0.4233 0.09166 C -0.38632 0.08588 -0.30559 0.07592 -0.25898 0.1125 C -0.2125 0.14884 -0.17122 0.29166 -0.14388 0.31088 C -0.1164 0.32986 -0.10559 0.27824 -0.09479 0.22662 " pathEditMode="relative" ptsTypes="AAAAAAAAAAAAAAAAAAAAAAAA">
                                      <p:cBhvr>
                                        <p:cTn id="5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394 C 0.02657 0.09607 0.05144 0.18796 0.0267 0.25648 C 0.00196 0.325 -0.07799 0.41088 -0.14648 0.41528 C -0.21497 0.41945 -0.33984 0.34931 -0.38398 0.28195 C -0.42825 0.21435 -0.43151 0.05949 -0.41171 0.01042 C -0.39192 -0.03889 -0.32031 -0.01967 -0.26523 -0.01342 C -0.21015 -0.00717 -0.12617 0.05926 -0.08138 0.04838 C -0.03658 0.03773 0.00586 -0.01782 0.00352 -0.07847 C 0.00118 -0.13912 -0.04231 -0.2625 -0.09557 -0.31504 C -0.14882 -0.36782 -0.24921 -0.39977 -0.31614 -0.39444 C -0.38307 -0.38912 -0.47096 -0.35185 -0.49739 -0.28333 C -0.52395 -0.21481 -0.49101 -0.07662 -0.47513 0.01667 C -0.45911 0.11019 -0.39752 0.21644 -0.40182 0.27708 C -0.40625 0.33773 -0.46666 0.36759 -0.50104 0.38033 C -0.53541 0.39306 -0.56119 0.37153 -0.60807 0.35324 C -0.65494 0.33496 -0.74791 0.31736 -0.78229 0.27083 C -0.81666 0.22408 -0.80638 0.14491 -0.81432 0.07384 C -0.82239 0.00301 -0.84375 -0.09954 -0.83046 -0.15463 C -0.81718 -0.20995 -0.76692 -0.2618 -0.73489 -0.25787 C -0.70286 -0.25393 -0.65117 -0.19398 -0.63854 -0.13102 C -0.62578 -0.06805 -0.65911 0.06991 -0.65898 0.11991 C -0.65885 0.16991 -0.67825 0.13889 -0.63763 0.16921 C -0.597 0.19931 -0.46666 0.29746 -0.41523 0.30093 C -0.36393 0.3044 -0.3444 0.24375 -0.32955 0.18982 C -0.31471 0.13588 -0.32578 0.03727 -0.32591 -0.02292 C -0.32617 -0.08333 -0.33984 -0.13704 -0.33046 -0.17222 C -0.32109 -0.20741 -0.29518 -0.22616 -0.26966 -0.23403 C -0.24427 -0.24213 -0.20651 -0.23958 -0.17773 -0.21991 C -0.14908 -0.2 -0.12825 -0.11504 -0.09739 -0.11504 C -0.06653 -0.11504 -0.02981 -0.16736 0.00704 -0.21991 " pathEditMode="relative" ptsTypes="AAAAAAAAAAAAAAAAAAAAAAAAAAAAAA">
                                      <p:cBhvr>
                                        <p:cTn id="5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973 C -0.03698 0.01875 -0.07318 0.04722 -0.11315 0.11875 C -0.15325 0.19051 -0.25065 0.33564 -0.24088 0.42037 C -0.23099 0.50509 -0.10872 0.59606 -0.0543 0.62685 C 0.00013 0.6574 0.05508 0.63634 0.08594 0.60463 C 0.11667 0.57268 0.14466 0.50046 0.1306 0.43634 C 0.11641 0.37199 0.0569 0.25347 0.00104 0.21875 C -0.05469 0.18426 -0.16341 0.26689 -0.2043 0.22847 C -0.24518 0.18981 -0.20846 0.05555 -0.2444 -0.01297 C -0.28047 -0.08149 -0.33555 -0.16783 -0.42031 -0.18264 C -0.50521 -0.19746 -0.70052 -0.15602 -0.75338 -0.10186 C -0.80612 -0.04746 -0.76849 0.08773 -0.73724 0.14259 C -0.70599 0.19768 -0.61732 0.21666 -0.56588 0.22847 C -0.51432 0.24004 -0.46419 0.23055 -0.42838 0.2125 C -0.39245 0.19444 -0.38138 0.15578 -0.35065 0.12037 C -0.32005 0.08495 -0.28646 0.03055 -0.2444 -0.00024 C -0.20247 -0.03079 -0.13281 -0.0963 -0.09896 -0.06366 C -0.06497 -0.03125 -0.00976 0.12176 -0.04088 0.19514 C -0.072 0.26828 -0.22917 0.32407 -0.28555 0.37592 C -0.34193 0.42777 -0.37747 0.45601 -0.3793 0.50601 C -0.38099 0.55601 -0.33099 0.63171 -0.29622 0.67592 C -0.26146 0.72014 -0.2151 0.76018 -0.17031 0.77129 C -0.12552 0.7824 -0.06719 0.82453 -0.02747 0.74259 C 0.01224 0.66064 0.06289 0.40416 0.0681 0.27916 C 0.07331 0.15393 0.03854 0.07291 0.00378 -0.00811 " pathEditMode="relative" ptsTypes="AAAAAAAAAAAAAAAAAAAAAAAAA">
                                      <p:cBhvr>
                                        <p:cTn id="58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32 C 0.04154 0.01713 0.08281 0.03171 0.10729 -0.00555 C 0.13164 -0.04282 0.14636 -0.14768 0.14649 -0.22129 C 0.14675 -0.29514 0.11979 -0.4419 0.1082 -0.44838 C 0.09662 -0.45463 0.12318 -0.26944 0.07695 -0.25949 C 0.0306 -0.24954 -0.0543 -0.36898 -0.16953 -0.38796 C -0.28463 -0.40717 -0.53828 -0.44537 -0.61406 -0.37384 C -0.68984 -0.30208 -0.66641 -0.02222 -0.62383 0.04213 C -0.58138 0.10625 -0.43073 0.06505 -0.35872 0.01181 C -0.28672 -0.0412 -0.25456 -0.2544 -0.1918 -0.27685 C -0.12904 -0.2993 -0.02799 -0.2125 0.01797 -0.12292 C 0.06393 -0.03356 0.13151 0.16528 0.08412 0.25949 C 0.03659 0.35371 -0.14792 0.44259 -0.2668 0.4419 C -0.38568 0.44144 -0.58476 0.35255 -0.6293 0.25625 C -0.6737 0.15996 -0.58997 -0.10069 -0.53372 -0.13565 C -0.47747 -0.1706 -0.35364 -0.03403 -0.2918 0.04676 C -0.22995 0.12778 -0.22396 0.30185 -0.16237 0.35 C -0.10078 0.39815 0.0332 0.35741 0.07787 0.33565 C 0.1224 0.31389 0.11393 0.2669 0.10547 0.21991 " pathEditMode="relative" ptsTypes="AAAAAAAAAAAAAAAAAAA">
                                      <p:cBhvr>
                                        <p:cTn id="6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1366 C 0.01875 -0.05371 0.03933 -0.09352 0.04987 -0.15487 C 0.06042 -0.21644 0.07474 -0.30718 0.06146 -0.38195 C 0.04831 -0.45695 0.0629 -0.56459 -0.02955 -0.60417 C -0.122 -0.64399 -0.36458 -0.62061 -0.49296 -0.62014 C -0.62135 -0.61945 -0.75026 -0.65533 -0.80013 -0.60093 C -0.85 -0.54676 -0.84804 -0.34723 -0.79205 -0.29468 C -0.73619 -0.2419 -0.53789 -0.2595 -0.46445 -0.28519 C -0.39088 -0.31088 -0.41171 -0.43681 -0.35104 -0.44862 C -0.29023 -0.46065 -0.14817 -0.43056 -0.10013 -0.35649 C -0.05208 -0.28241 -0.02187 -0.07778 -0.06263 -0.00417 C -0.10338 0.06944 -0.22994 0.10671 -0.34479 0.08472 C -0.4595 0.06273 -0.6875 -0.15579 -0.75104 -0.13588 C -0.81458 -0.11598 -0.79114 0.13611 -0.72604 0.2037 C -0.6608 0.27152 -0.44622 0.31226 -0.35989 0.27037 C -0.27356 0.2287 -0.26849 0.03472 -0.20807 -0.047 C -0.14765 -0.12871 -0.07252 -0.17431 0.00261 -0.22014 " pathEditMode="relative" ptsTypes="AAAAAAAAAAAAAAAAA">
                                      <p:cBhvr>
                                        <p:cTn id="62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-0.00209 C -0.00286 0.07638 -0.00182 0.18842 0.01628 0.22777 C 0.03438 0.26713 0.08138 0.30324 0.10248 0.23379 C 0.1237 0.16435 0.1806 -0.06713 0.1431 -0.18912 C 0.1056 -0.31135 -0.03073 -0.50926 -0.12252 -0.49862 C -0.21432 -0.4882 -0.33568 -0.19537 -0.40781 -0.12639 C -0.47995 -0.05741 -0.49154 -0.07338 -0.55534 -0.08496 C -0.61914 -0.09653 -0.75286 -0.11135 -0.79062 -0.19537 C -0.82838 -0.2794 -0.81445 -0.51806 -0.78203 -0.58912 C -0.74961 -0.66019 -0.63971 -0.65903 -0.59583 -0.6213 C -0.55182 -0.58357 -0.51133 -0.46065 -0.51823 -0.36227 C -0.52513 -0.26389 -0.62669 -0.11459 -0.63724 -0.03125 C -0.64766 0.05208 -0.62018 0.09838 -0.58112 0.13726 C -0.54206 0.17615 -0.44818 0.21134 -0.40273 0.20162 C -0.35716 0.19189 -0.31484 0.16111 -0.30781 0.07893 C -0.30078 -0.00301 -0.36133 -0.20834 -0.36042 -0.29028 C -0.35963 -0.37223 -0.3375 -0.38241 -0.30273 -0.41297 C -0.26797 -0.44329 -0.20169 -0.5007 -0.15182 -0.47269 C -0.10195 -0.44468 -0.02812 -0.32315 -0.00351 -0.24422 C 0.02109 -0.16528 -0.00937 -0.08079 -0.00612 -0.00209 Z " pathEditMode="relative" ptsTypes="AAAAAAAAAAAAAAAAAAAA">
                                      <p:cBhvr>
                                        <p:cTn id="64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18B6-4C79-2440-E3D5-72E87343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FF86B90-4A4D-9C88-0678-A2918B7BA2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7280" cy="1527048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67CF74-7BBA-F1E0-CC2D-AC4E3C9A57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969264"/>
            <a:ext cx="1097280" cy="1527048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5DBF6C-3F57-1AD6-32E0-D83FA2F913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69264"/>
            <a:ext cx="1097280" cy="1527048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FDC18E-52F1-4E49-B40D-F065B94791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969264"/>
            <a:ext cx="1097280" cy="1527048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FCAF9F-7726-7660-DCAE-93A8830FC44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969264"/>
            <a:ext cx="1097280" cy="1527048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811F59-EB53-FF91-05B0-94F08AEEF4D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969264"/>
            <a:ext cx="1097280" cy="1527048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232B88-00FE-D792-837A-EC83CD3548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6312"/>
            <a:ext cx="1097280" cy="1527048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86073B-37B6-61DE-9854-D292EFE8F0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2496312"/>
            <a:ext cx="1097280" cy="1527048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CCA7822-04C2-CC96-6801-82A7AACB63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96312"/>
            <a:ext cx="1097280" cy="1527048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825A70-C4AC-D637-C1A1-7188F7D4BB8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2496312"/>
            <a:ext cx="1097280" cy="1527048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5E382C-A908-DC9F-79B5-29EA238B14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2496312"/>
            <a:ext cx="1097280" cy="1527048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A6F313-37AC-3E0F-BD1D-3BF319FCF4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2496312"/>
            <a:ext cx="1097280" cy="1527048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4502EA-170B-8C3C-EA72-4A5F0294C4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969264"/>
            <a:ext cx="1097280" cy="1527048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1FDF22-BA3E-6669-8F23-378D4AFE047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969264"/>
            <a:ext cx="1097280" cy="1527048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518C0BF-B8CE-1E3C-3544-A2FFE1BCC6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2496312"/>
            <a:ext cx="1097280" cy="1527048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7D15A8-D5EE-3930-B415-E71495A2523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2496312"/>
            <a:ext cx="1097280" cy="1527048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0CFEE0-C938-21BF-F094-77A2A0DE3A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32504"/>
            <a:ext cx="1097280" cy="1527048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3041D53-ECAB-CFDA-8676-FAC12A2D31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4032504"/>
            <a:ext cx="1097280" cy="1527048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1B221-3A3A-DC1B-0661-117D1F2B61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32504"/>
            <a:ext cx="1097280" cy="1527048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C40C66-B480-FE8E-8E9D-835F7F64C7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4032504"/>
            <a:ext cx="1097280" cy="1527048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F25C10-E83F-7124-DF22-7C678915CC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4032504"/>
            <a:ext cx="1097280" cy="1527048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81270C-F22F-3885-F312-B0679E957F1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4032504"/>
            <a:ext cx="1097280" cy="1527048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7431AE-D26E-FD60-74FA-6342F58698B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4032504"/>
            <a:ext cx="1097280" cy="1527048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FEB13B-E364-1D6D-9907-152FD51FE7A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4032504"/>
            <a:ext cx="1097280" cy="1527048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E1DF45-17BF-C020-C34A-043D88B9E0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969264"/>
            <a:ext cx="1097280" cy="1527048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5A178E-C48D-3ED2-D3BD-2D65A82639F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969264"/>
            <a:ext cx="1097280" cy="1527048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A4C3BE-238A-E238-C650-533F4DD666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2496312"/>
            <a:ext cx="1097280" cy="1527048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6AC385-FCF8-6600-E8EA-643C5C9EE3C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2496312"/>
            <a:ext cx="1097280" cy="1527048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1A8EB9C-BE69-5FBD-4EEC-013A27B7F8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4032504"/>
            <a:ext cx="1097280" cy="1527048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AB0D8D-B2B1-5158-BD34-2D75FDE2E7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4032504"/>
            <a:ext cx="109728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69E55-C697-99D3-26EB-452000D8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0CC57A82-7792-6BB0-7BAA-0E533927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4631B-383B-5DF3-A33C-B002453A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D6AA18-7DB1-3E25-2390-9830D0A5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4" name="Picture 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8E3D332-D587-ACEC-A4A4-71EA856E13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D0F8171-FBB0-B24E-8B8D-7340780D05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8" name="Picture 1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600DF88-F116-A899-2B95-BA4665688D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948720"/>
            <a:ext cx="1088136" cy="1527048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C5E3DC2-31E4-2BEB-F0BA-4B373C0A01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948720"/>
            <a:ext cx="1088136" cy="1527048"/>
          </a:xfrm>
          <a:prstGeom prst="rect">
            <a:avLst/>
          </a:prstGeom>
        </p:spPr>
      </p:pic>
      <p:pic>
        <p:nvPicPr>
          <p:cNvPr id="32" name="Picture 3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B7C3C8A-F157-4EE5-B519-D64BFD8110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9643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7FD9DD7-2B6E-81CC-5EA2-8D57E87980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964313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4FDE2A9-2F07-CA25-E453-4B3AF9EE3B7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960291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E5E30EE-3427-F391-50BB-CE306D9419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960291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8E58AEF-B90C-9B5E-B151-4EFF3F5AA33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87" y="948720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C89AF2C-6703-5AF3-86B4-23DEB3781A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782" y="948720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7B21526-AAFB-2BB2-45F5-94DC74967C6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9" y="4067786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B3729FE-CE10-150D-6CAB-492A7DD22B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84" y="4067786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7F81358-215A-334E-419F-729E6D22F39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4" y="4063764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8B7AD00-805E-8562-CC21-439B5AA0C5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69" y="4063764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E543DA1-EFFF-F604-5206-4B06977CC9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56" y="4079357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F170613-AD69-B94D-52A4-F2F3877041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51" y="4079357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34F7099-0B9A-BFCD-45B3-E806AF5E58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41" y="4075335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E3C7E27-91C1-60C8-CF5D-333F12CCDE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36" y="4075335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FEEADEA-2720-14AF-A23A-F4E122E1A7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23" y="4063764"/>
            <a:ext cx="1088136" cy="1527048"/>
          </a:xfrm>
          <a:prstGeom prst="rect">
            <a:avLst/>
          </a:prstGeom>
        </p:spPr>
      </p:pic>
      <p:pic>
        <p:nvPicPr>
          <p:cNvPr id="54" name="Picture 5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EEFEF2C-4AA9-8AD7-B059-CDB9D8DC6F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4063764"/>
            <a:ext cx="1088136" cy="1527048"/>
          </a:xfrm>
          <a:prstGeom prst="rect">
            <a:avLst/>
          </a:prstGeom>
        </p:spPr>
      </p:pic>
      <p:pic>
        <p:nvPicPr>
          <p:cNvPr id="55" name="Picture 5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AA9FF20-C787-687B-11FE-EDE9D30DE6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2491361"/>
            <a:ext cx="1088136" cy="1527048"/>
          </a:xfrm>
          <a:prstGeom prst="rect">
            <a:avLst/>
          </a:prstGeom>
        </p:spPr>
      </p:pic>
      <p:pic>
        <p:nvPicPr>
          <p:cNvPr id="56" name="Picture 5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75D7D5E-813F-F60F-9947-6CA1EEB060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2491361"/>
            <a:ext cx="1088136" cy="1527048"/>
          </a:xfrm>
          <a:prstGeom prst="rect">
            <a:avLst/>
          </a:prstGeom>
        </p:spPr>
      </p:pic>
      <p:pic>
        <p:nvPicPr>
          <p:cNvPr id="57" name="Picture 5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64527A9-C852-29DC-F4A8-AFA9895403A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2487339"/>
            <a:ext cx="1088136" cy="1527048"/>
          </a:xfrm>
          <a:prstGeom prst="rect">
            <a:avLst/>
          </a:prstGeom>
        </p:spPr>
      </p:pic>
      <p:pic>
        <p:nvPicPr>
          <p:cNvPr id="58" name="Picture 5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B8544BD-A353-F456-34E5-913E66F43A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2487339"/>
            <a:ext cx="1088136" cy="1527048"/>
          </a:xfrm>
          <a:prstGeom prst="rect">
            <a:avLst/>
          </a:prstGeom>
        </p:spPr>
      </p:pic>
      <p:pic>
        <p:nvPicPr>
          <p:cNvPr id="59" name="Picture 5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4806BE3-FF40-67BA-313B-1594C62DFD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2502932"/>
            <a:ext cx="1088136" cy="1527048"/>
          </a:xfrm>
          <a:prstGeom prst="rect">
            <a:avLst/>
          </a:prstGeom>
        </p:spPr>
      </p:pic>
      <p:pic>
        <p:nvPicPr>
          <p:cNvPr id="60" name="Picture 5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E924EB7-AFD7-F537-CBA1-2FDD88195B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2502932"/>
            <a:ext cx="1088136" cy="1527048"/>
          </a:xfrm>
          <a:prstGeom prst="rect">
            <a:avLst/>
          </a:prstGeom>
        </p:spPr>
      </p:pic>
      <p:pic>
        <p:nvPicPr>
          <p:cNvPr id="61" name="Picture 6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F83D8C9-D57D-9299-16A6-269BC2ED36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2498910"/>
            <a:ext cx="1088136" cy="1527048"/>
          </a:xfrm>
          <a:prstGeom prst="rect">
            <a:avLst/>
          </a:prstGeom>
        </p:spPr>
      </p:pic>
      <p:pic>
        <p:nvPicPr>
          <p:cNvPr id="62" name="Picture 6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ADAB443-D84E-A354-27B1-D04FD61A41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2498910"/>
            <a:ext cx="1088136" cy="1527048"/>
          </a:xfrm>
          <a:prstGeom prst="rect">
            <a:avLst/>
          </a:prstGeom>
        </p:spPr>
      </p:pic>
      <p:pic>
        <p:nvPicPr>
          <p:cNvPr id="63" name="Picture 6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9B8983B-F80A-33B8-E94E-B10042CE32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2502932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8949-4DE3-FC38-1DAC-10EC5DF9D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327924C-95C0-02EF-0099-F6F7A672AE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E580CB3-9B2F-943E-2EE6-5C2C658D22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8" name="Picture 1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998809A-5C8F-A5C0-A3F5-5C6A38CC41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38" y="948720"/>
            <a:ext cx="1088136" cy="1527048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3CBC0A5-81A8-158D-7952-16D712D69EC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33" y="948720"/>
            <a:ext cx="1088136" cy="1527048"/>
          </a:xfrm>
          <a:prstGeom prst="rect">
            <a:avLst/>
          </a:prstGeom>
        </p:spPr>
      </p:pic>
      <p:pic>
        <p:nvPicPr>
          <p:cNvPr id="32" name="Picture 3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527496B-28F8-CA3E-16DB-8FCCCA72E0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20" y="9643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57376EC-0A08-ECC0-DE9B-05B0096017C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15" y="964313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4F0B033-18EC-9E3A-C3AD-600E624303D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8205" y="960291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30927A7-80AC-DAAA-C41C-62314B0114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00" y="960291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A389E59-C412-ED2C-4B5F-CA1E940943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07287" y="948720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D04C776-31EC-4CC4-843F-4B25BAD9DE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82" y="948720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B5DBD91-5190-541E-4600-3369AC1C1A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8189" y="4067786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D04C870-D7FC-9FAB-D2A5-3C69712AC4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84" y="4067786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62F2397-D9A7-0934-F99E-E009E63F0FA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4063764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4E7CC54-C1F2-29EF-F255-F3A283A6E8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69" y="4063764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3AE03DF-E09D-C51C-5337-E3BB323215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33156" y="4079357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8A260C1-1583-E9EF-EF53-F79FDD41F2B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6651" y="4079357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99B541E-D353-A055-6AE2-11EE61D389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41" y="4075335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FB80A18-B52A-AC54-F816-B46DA2A63D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92536" y="4075335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473D3E4-E106-5231-9A63-9F301185F2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23" y="4063764"/>
            <a:ext cx="1088136" cy="1527048"/>
          </a:xfrm>
          <a:prstGeom prst="rect">
            <a:avLst/>
          </a:prstGeom>
        </p:spPr>
      </p:pic>
      <p:pic>
        <p:nvPicPr>
          <p:cNvPr id="54" name="Picture 5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909CCB9-3399-46DA-873C-9C0CD72000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618" y="4063764"/>
            <a:ext cx="1088136" cy="1527048"/>
          </a:xfrm>
          <a:prstGeom prst="rect">
            <a:avLst/>
          </a:prstGeom>
        </p:spPr>
      </p:pic>
      <p:pic>
        <p:nvPicPr>
          <p:cNvPr id="55" name="Picture 5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F7FD0DA-10F4-59EF-26B9-47770D529B3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3" y="2491361"/>
            <a:ext cx="1088136" cy="1527048"/>
          </a:xfrm>
          <a:prstGeom prst="rect">
            <a:avLst/>
          </a:prstGeom>
        </p:spPr>
      </p:pic>
      <p:pic>
        <p:nvPicPr>
          <p:cNvPr id="56" name="Picture 5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45676C9-2B06-AF71-FAAC-015DD0B36BB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48" y="2491361"/>
            <a:ext cx="1088136" cy="1527048"/>
          </a:xfrm>
          <a:prstGeom prst="rect">
            <a:avLst/>
          </a:prstGeom>
        </p:spPr>
      </p:pic>
      <p:pic>
        <p:nvPicPr>
          <p:cNvPr id="57" name="Picture 5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87A9097-D59D-43EB-3ED6-D1E5CE85A2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38" y="2487339"/>
            <a:ext cx="1088136" cy="1527048"/>
          </a:xfrm>
          <a:prstGeom prst="rect">
            <a:avLst/>
          </a:prstGeom>
        </p:spPr>
      </p:pic>
      <p:pic>
        <p:nvPicPr>
          <p:cNvPr id="58" name="Picture 5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AFA1988-0A2E-D5A5-77E8-A40C60F55C7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33" y="2487339"/>
            <a:ext cx="1088136" cy="1527048"/>
          </a:xfrm>
          <a:prstGeom prst="rect">
            <a:avLst/>
          </a:prstGeom>
        </p:spPr>
      </p:pic>
      <p:pic>
        <p:nvPicPr>
          <p:cNvPr id="59" name="Picture 5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D1FB18E-1B72-FF63-96F9-22F2507E74B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20" y="2502932"/>
            <a:ext cx="1088136" cy="1527048"/>
          </a:xfrm>
          <a:prstGeom prst="rect">
            <a:avLst/>
          </a:prstGeom>
        </p:spPr>
      </p:pic>
      <p:pic>
        <p:nvPicPr>
          <p:cNvPr id="60" name="Picture 5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F3B4A34-1783-D539-337C-D953C5E96C8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15" y="2502932"/>
            <a:ext cx="1088136" cy="1527048"/>
          </a:xfrm>
          <a:prstGeom prst="rect">
            <a:avLst/>
          </a:prstGeom>
        </p:spPr>
      </p:pic>
      <p:pic>
        <p:nvPicPr>
          <p:cNvPr id="61" name="Picture 6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FCDDF18-AB2D-3963-CBBD-7C2B31608F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8205" y="2498910"/>
            <a:ext cx="1088136" cy="1527048"/>
          </a:xfrm>
          <a:prstGeom prst="rect">
            <a:avLst/>
          </a:prstGeom>
        </p:spPr>
      </p:pic>
      <p:pic>
        <p:nvPicPr>
          <p:cNvPr id="62" name="Picture 6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5CBAF1A-E4B2-60F1-12C4-97C8E3011C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00" y="2498910"/>
            <a:ext cx="1088136" cy="1527048"/>
          </a:xfrm>
          <a:prstGeom prst="rect">
            <a:avLst/>
          </a:prstGeom>
        </p:spPr>
      </p:pic>
      <p:pic>
        <p:nvPicPr>
          <p:cNvPr id="63" name="Picture 6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CE9E44F-1200-7F9F-3A07-198F15ACE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618" y="2502932"/>
            <a:ext cx="1088136" cy="15270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55744B-8C19-5460-6ED2-4640EF4C1524}"/>
              </a:ext>
            </a:extLst>
          </p:cNvPr>
          <p:cNvSpPr/>
          <p:nvPr/>
        </p:nvSpPr>
        <p:spPr>
          <a:xfrm>
            <a:off x="-40879" y="-79513"/>
            <a:ext cx="12273757" cy="7017026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C26CEB9-152C-3A18-0BA4-A1A02B19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E07E0-8CA6-7285-E15C-E59838053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4FE456-A8ED-BB71-5F00-9674E6AF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4" name="Picture 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95FF5C6-EBD9-6093-5BA7-E369A8509D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6" name="Picture 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7BDF8C8-00EC-FD25-2512-7BACC2C72F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8" name="Picture 1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1A25040-F652-9A8E-F701-9F48C774C4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948720"/>
            <a:ext cx="1088136" cy="1527048"/>
          </a:xfrm>
          <a:prstGeom prst="rect">
            <a:avLst/>
          </a:prstGeom>
        </p:spPr>
      </p:pic>
      <p:pic>
        <p:nvPicPr>
          <p:cNvPr id="22" name="Picture 2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A5A17C6-FFCD-B846-8D3D-F067A9B8684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948720"/>
            <a:ext cx="1088136" cy="1527048"/>
          </a:xfrm>
          <a:prstGeom prst="rect">
            <a:avLst/>
          </a:prstGeom>
        </p:spPr>
      </p:pic>
      <p:pic>
        <p:nvPicPr>
          <p:cNvPr id="32" name="Picture 3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03CDAD5-6158-FA88-4E22-32BD49399A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9643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A2EF443-7102-68E5-1B1D-BD5782DB48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964313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42ED6E6-F9E1-A6CE-C2B3-CB2979B1699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960291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23499EF-2EAB-0D71-0410-684AC9D5B57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960291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3050035-0F08-1529-EEB1-80DAAFC0206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87" y="948720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8A1F8E7-5B6B-7764-B586-40C3E166EC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782" y="948720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574594F-44B0-A957-CCFF-B6A348FCF5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9" y="4067786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D9DF7FC-884D-1E0D-9C38-C9B5365491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84" y="4067786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8E58F12-48EE-9464-5768-3742E15065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4" y="4063764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C0E557E-0888-5DD3-3B3F-96070143DA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69" y="4063764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C86AAC8-EF8F-C01A-F2D9-C2A0B5FE88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56" y="4079357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B25348A-4653-C4D4-E0C4-4E48122AFD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51" y="4079357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E2F23C1-DECF-61F0-86A1-CE64225BA2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41" y="4075335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920484C-0182-D9E4-6776-EC14F409D9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36" y="4075335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33FCCA0-4307-1E5F-C7DF-2232B0C6ED1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23" y="4063764"/>
            <a:ext cx="1088136" cy="1527048"/>
          </a:xfrm>
          <a:prstGeom prst="rect">
            <a:avLst/>
          </a:prstGeom>
        </p:spPr>
      </p:pic>
      <p:pic>
        <p:nvPicPr>
          <p:cNvPr id="54" name="Picture 5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7EFB95F-1996-CF37-CAA4-9BB7EB389E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4063764"/>
            <a:ext cx="1088136" cy="1527048"/>
          </a:xfrm>
          <a:prstGeom prst="rect">
            <a:avLst/>
          </a:prstGeom>
        </p:spPr>
      </p:pic>
      <p:pic>
        <p:nvPicPr>
          <p:cNvPr id="55" name="Picture 5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19D1AF8-C937-0C9D-2CD6-265360474B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2491361"/>
            <a:ext cx="1088136" cy="1527048"/>
          </a:xfrm>
          <a:prstGeom prst="rect">
            <a:avLst/>
          </a:prstGeom>
        </p:spPr>
      </p:pic>
      <p:pic>
        <p:nvPicPr>
          <p:cNvPr id="56" name="Picture 5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FB26C97-73BD-7085-4975-25DAF79486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2491361"/>
            <a:ext cx="1088136" cy="1527048"/>
          </a:xfrm>
          <a:prstGeom prst="rect">
            <a:avLst/>
          </a:prstGeom>
        </p:spPr>
      </p:pic>
      <p:pic>
        <p:nvPicPr>
          <p:cNvPr id="57" name="Picture 5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1EB6DF3A-2458-8AB7-6F5B-FD71B47E4B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8" y="2487339"/>
            <a:ext cx="1088136" cy="1527048"/>
          </a:xfrm>
          <a:prstGeom prst="rect">
            <a:avLst/>
          </a:prstGeom>
        </p:spPr>
      </p:pic>
      <p:pic>
        <p:nvPicPr>
          <p:cNvPr id="58" name="Picture 5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75140BD-B863-11D9-8487-581B189646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3" y="2487339"/>
            <a:ext cx="1088136" cy="1527048"/>
          </a:xfrm>
          <a:prstGeom prst="rect">
            <a:avLst/>
          </a:prstGeom>
        </p:spPr>
      </p:pic>
      <p:pic>
        <p:nvPicPr>
          <p:cNvPr id="59" name="Picture 5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B496402-BDF3-0028-BFC4-F4E9CD80E7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20" y="2502932"/>
            <a:ext cx="1088136" cy="1527048"/>
          </a:xfrm>
          <a:prstGeom prst="rect">
            <a:avLst/>
          </a:prstGeom>
        </p:spPr>
      </p:pic>
      <p:pic>
        <p:nvPicPr>
          <p:cNvPr id="60" name="Picture 5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58B76F6-25C4-9AC0-7556-20201CB0C2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15" y="2502932"/>
            <a:ext cx="1088136" cy="1527048"/>
          </a:xfrm>
          <a:prstGeom prst="rect">
            <a:avLst/>
          </a:prstGeom>
        </p:spPr>
      </p:pic>
      <p:pic>
        <p:nvPicPr>
          <p:cNvPr id="61" name="Picture 6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5924BCF-027C-8DAC-E424-611EEB26D4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05" y="2498910"/>
            <a:ext cx="1088136" cy="1527048"/>
          </a:xfrm>
          <a:prstGeom prst="rect">
            <a:avLst/>
          </a:prstGeom>
        </p:spPr>
      </p:pic>
      <p:pic>
        <p:nvPicPr>
          <p:cNvPr id="62" name="Picture 6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499E29D-590F-28D8-AFE5-37624B1F6F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00" y="2498910"/>
            <a:ext cx="1088136" cy="1527048"/>
          </a:xfrm>
          <a:prstGeom prst="rect">
            <a:avLst/>
          </a:prstGeom>
        </p:spPr>
      </p:pic>
      <p:pic>
        <p:nvPicPr>
          <p:cNvPr id="63" name="Picture 6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AA3F7CF-70FC-3FED-4FE0-708BDABE24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618" y="2502932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7005-35BD-3785-485B-FCFC7154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4FCFA-7BB3-3E0C-7A68-5561E5D5E59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 star, 9 dash</a:t>
            </a:r>
          </a:p>
        </p:txBody>
      </p:sp>
    </p:spTree>
    <p:extLst>
      <p:ext uri="{BB962C8B-B14F-4D97-AF65-F5344CB8AC3E}">
        <p14:creationId xmlns:p14="http://schemas.microsoft.com/office/powerpoint/2010/main" val="6054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0967-77D5-ABC6-5630-D9F04927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726CA66-20A4-1346-11EA-A49E9A93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74D079-B592-DCEA-1172-922B16E3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5A994C-EFC2-9A1C-1267-52C7C4BB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13B4A8-1652-8C77-8D30-F46E0C0B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C6ECC4-FC97-939C-E017-6339BC39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5CE8AC-22C1-E77F-42B6-538C307E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E79863-DCB4-2AF0-664B-5FFA23D5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313E6BB-A71D-7F1C-2560-BD958755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B52978-6384-9309-9691-41303075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1D462C3-73A4-8DF4-3AE8-4419C46CCC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16" name="Picture 1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3F26391-82F3-FB9F-B884-E33DFE4FCE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7" name="Picture 1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BEF4CAC-DFDD-C5FC-2502-DAD6DFE4D6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80" y="952742"/>
            <a:ext cx="1088136" cy="1527048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F8581A8-2646-502D-B4A9-0498414DD1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00" y="2499947"/>
            <a:ext cx="1088136" cy="1527048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7E1693E-C597-9D6D-D209-2D342D9D440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4" y="2488203"/>
            <a:ext cx="1088136" cy="1527048"/>
          </a:xfrm>
          <a:prstGeom prst="rect">
            <a:avLst/>
          </a:prstGeom>
        </p:spPr>
      </p:pic>
      <p:pic>
        <p:nvPicPr>
          <p:cNvPr id="35" name="Picture 3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E9CC658-C83B-6A8E-05C5-81351505F1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7" y="4015913"/>
            <a:ext cx="1088136" cy="1527048"/>
          </a:xfrm>
          <a:prstGeom prst="rect">
            <a:avLst/>
          </a:prstGeom>
        </p:spPr>
      </p:pic>
      <p:pic>
        <p:nvPicPr>
          <p:cNvPr id="39" name="Picture 3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257F4F6-F5FA-1540-A486-2FFCBE691A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32" y="40159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D97E68F-8320-5B90-4C0A-CE20CA59F2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81" y="2497064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FE70135-2A47-8CCD-4930-6D3B105AC1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31" y="2497064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3FE1418-4EBC-E98E-1CF5-50EE1041C48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20" y="4029815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BFD6E8B-C37A-8333-F323-98AFEFB764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80" y="969268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D9F9593-4CDE-CCCF-A418-CAA35FC643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30" y="969268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BD7DCDC-8F78-FF13-FE2F-B9F34A49CF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64" y="2497064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EFA7DA6-9ED8-61B4-6BD8-6580CCCD9E3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14" y="2497064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897EC47-54CA-609B-169A-FC64AFC14BF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38" y="4031288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A4A758D-9195-7644-57F4-B2D3AD7133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88" y="4031288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78E8703-0713-0065-1949-9E07C5FD937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54" y="978215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A613B81-A6A2-A1AD-6D3C-AFBD51B74A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105" y="952742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063169E-E01E-08B3-4C33-8496C09C50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975" y="2505263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CC68A8C-57DF-0C32-6229-7314A8D7A6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12" y="4031288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A33D996-6671-AFB2-B014-A7A392BFEE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062" y="4031288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7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42936-9D13-7385-F9CE-F3D5CD58C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42E258-400D-2B05-71C1-C723C3A258B4}"/>
              </a:ext>
            </a:extLst>
          </p:cNvPr>
          <p:cNvGrpSpPr/>
          <p:nvPr/>
        </p:nvGrpSpPr>
        <p:grpSpPr>
          <a:xfrm>
            <a:off x="1420462" y="968692"/>
            <a:ext cx="9268078" cy="4574269"/>
            <a:chOff x="1420462" y="968692"/>
            <a:chExt cx="9268078" cy="4574269"/>
          </a:xfrm>
        </p:grpSpPr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AB18703-098A-E52D-8268-105E995B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07A78CF-2178-9F49-BDA6-28B95658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E32DAB5-E0CF-8689-A6AA-EDB121B8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E7C1E4D-5724-8FB0-15AD-AE3DB2A96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EBBD66B-9D0C-A507-F497-723AE469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8064CBD-8DFC-B2DB-AF89-4F22D863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A9C3EBF-4832-5A4F-CCD4-E7AED3337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FAB89B6-44A7-694D-943F-A20E3D4C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DE5CB39-96A3-C479-DD6F-F9F80CDEAB5F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3B10EA-C43F-F93A-1764-E880FC79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" name="Picture 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16E9C5F-53C9-E2C3-B28D-5667C38AD9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3" y="952742"/>
            <a:ext cx="1088136" cy="1527048"/>
          </a:xfrm>
          <a:prstGeom prst="rect">
            <a:avLst/>
          </a:prstGeom>
        </p:spPr>
      </p:pic>
      <p:pic>
        <p:nvPicPr>
          <p:cNvPr id="16" name="Picture 1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629C60E-4CCE-3F72-764F-3AC0F19CCA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48" y="952742"/>
            <a:ext cx="1088136" cy="1527048"/>
          </a:xfrm>
          <a:prstGeom prst="rect">
            <a:avLst/>
          </a:prstGeom>
        </p:spPr>
      </p:pic>
      <p:pic>
        <p:nvPicPr>
          <p:cNvPr id="17" name="Picture 1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87DA80FE-EDF1-946F-A589-378003C3CA1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80" y="952742"/>
            <a:ext cx="1088136" cy="1527048"/>
          </a:xfrm>
          <a:prstGeom prst="rect">
            <a:avLst/>
          </a:prstGeom>
        </p:spPr>
      </p:pic>
      <p:pic>
        <p:nvPicPr>
          <p:cNvPr id="21" name="Picture 2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7A7FB744-60B1-354B-6F75-6D09BDA3F4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00" y="2499947"/>
            <a:ext cx="1088136" cy="1527048"/>
          </a:xfrm>
          <a:prstGeom prst="rect">
            <a:avLst/>
          </a:prstGeom>
        </p:spPr>
      </p:pic>
      <p:pic>
        <p:nvPicPr>
          <p:cNvPr id="25" name="Picture 2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93EE2DED-E8B2-34FA-8CE7-359955E92B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4" y="2488203"/>
            <a:ext cx="1088136" cy="1527048"/>
          </a:xfrm>
          <a:prstGeom prst="rect">
            <a:avLst/>
          </a:prstGeom>
        </p:spPr>
      </p:pic>
      <p:pic>
        <p:nvPicPr>
          <p:cNvPr id="35" name="Picture 3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A5B3329A-3787-6674-A91B-75E0A1998E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7" y="4015913"/>
            <a:ext cx="1088136" cy="1527048"/>
          </a:xfrm>
          <a:prstGeom prst="rect">
            <a:avLst/>
          </a:prstGeom>
        </p:spPr>
      </p:pic>
      <p:pic>
        <p:nvPicPr>
          <p:cNvPr id="39" name="Picture 3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27FD51F-D188-8A02-EFDA-E6FBC5EE3C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32" y="4015913"/>
            <a:ext cx="1088136" cy="1527048"/>
          </a:xfrm>
          <a:prstGeom prst="rect">
            <a:avLst/>
          </a:prstGeom>
        </p:spPr>
      </p:pic>
      <p:pic>
        <p:nvPicPr>
          <p:cNvPr id="40" name="Picture 3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3851655C-E91C-1160-9881-8925C6AA5E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81" y="2497064"/>
            <a:ext cx="1088136" cy="1527048"/>
          </a:xfrm>
          <a:prstGeom prst="rect">
            <a:avLst/>
          </a:prstGeom>
        </p:spPr>
      </p:pic>
      <p:pic>
        <p:nvPicPr>
          <p:cNvPr id="41" name="Picture 4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8D5ABD3-278A-5ABB-A848-A79FBBFD95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31" y="2497064"/>
            <a:ext cx="1088136" cy="1527048"/>
          </a:xfrm>
          <a:prstGeom prst="rect">
            <a:avLst/>
          </a:prstGeom>
        </p:spPr>
      </p:pic>
      <p:pic>
        <p:nvPicPr>
          <p:cNvPr id="42" name="Picture 4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61E70F00-2B42-43AC-C9A7-5CFB299CCC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20" y="4029815"/>
            <a:ext cx="1088136" cy="1527048"/>
          </a:xfrm>
          <a:prstGeom prst="rect">
            <a:avLst/>
          </a:prstGeom>
        </p:spPr>
      </p:pic>
      <p:pic>
        <p:nvPicPr>
          <p:cNvPr id="43" name="Picture 4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2EA89471-AC4A-19CA-9F54-632C1C43C2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80" y="969268"/>
            <a:ext cx="1088136" cy="1527048"/>
          </a:xfrm>
          <a:prstGeom prst="rect">
            <a:avLst/>
          </a:prstGeom>
        </p:spPr>
      </p:pic>
      <p:pic>
        <p:nvPicPr>
          <p:cNvPr id="44" name="Picture 43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8C10965-B13D-97BC-E4BC-6019D009CEF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30" y="969268"/>
            <a:ext cx="1088136" cy="1527048"/>
          </a:xfrm>
          <a:prstGeom prst="rect">
            <a:avLst/>
          </a:prstGeom>
        </p:spPr>
      </p:pic>
      <p:pic>
        <p:nvPicPr>
          <p:cNvPr id="45" name="Picture 44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C6F533B4-ADD2-D560-B6D9-0B538B90DC8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64" y="2497064"/>
            <a:ext cx="1088136" cy="1527048"/>
          </a:xfrm>
          <a:prstGeom prst="rect">
            <a:avLst/>
          </a:prstGeom>
        </p:spPr>
      </p:pic>
      <p:pic>
        <p:nvPicPr>
          <p:cNvPr id="46" name="Picture 45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41C33410-684C-72FD-BB10-42E25E3EC1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14" y="2497064"/>
            <a:ext cx="1088136" cy="1527048"/>
          </a:xfrm>
          <a:prstGeom prst="rect">
            <a:avLst/>
          </a:prstGeom>
        </p:spPr>
      </p:pic>
      <p:pic>
        <p:nvPicPr>
          <p:cNvPr id="47" name="Picture 46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533211E8-2414-B1ED-22EA-C8C734E550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38" y="4031288"/>
            <a:ext cx="1088136" cy="1527048"/>
          </a:xfrm>
          <a:prstGeom prst="rect">
            <a:avLst/>
          </a:prstGeom>
        </p:spPr>
      </p:pic>
      <p:pic>
        <p:nvPicPr>
          <p:cNvPr id="48" name="Picture 47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AD6D4E5-5746-BCED-1668-BC2CF6A534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88" y="4031288"/>
            <a:ext cx="1088136" cy="1527048"/>
          </a:xfrm>
          <a:prstGeom prst="rect">
            <a:avLst/>
          </a:prstGeom>
        </p:spPr>
      </p:pic>
      <p:pic>
        <p:nvPicPr>
          <p:cNvPr id="49" name="Picture 48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E327D815-B5F6-A68A-63A6-7A8665ADFB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54" y="978215"/>
            <a:ext cx="1088136" cy="1527048"/>
          </a:xfrm>
          <a:prstGeom prst="rect">
            <a:avLst/>
          </a:prstGeom>
        </p:spPr>
      </p:pic>
      <p:pic>
        <p:nvPicPr>
          <p:cNvPr id="50" name="Picture 49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01D5808F-BB58-47A9-31CA-7C9A9E6D6B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105" y="952742"/>
            <a:ext cx="1088136" cy="1527048"/>
          </a:xfrm>
          <a:prstGeom prst="rect">
            <a:avLst/>
          </a:prstGeom>
        </p:spPr>
      </p:pic>
      <p:pic>
        <p:nvPicPr>
          <p:cNvPr id="51" name="Picture 50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DCAD102D-EC4E-10C5-5B7E-B2C5D28E1B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975" y="2505263"/>
            <a:ext cx="1088136" cy="1527048"/>
          </a:xfrm>
          <a:prstGeom prst="rect">
            <a:avLst/>
          </a:prstGeom>
        </p:spPr>
      </p:pic>
      <p:pic>
        <p:nvPicPr>
          <p:cNvPr id="52" name="Picture 51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BE0E7325-48F2-3A08-7478-4F480FF535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12" y="4031288"/>
            <a:ext cx="1088136" cy="1527048"/>
          </a:xfrm>
          <a:prstGeom prst="rect">
            <a:avLst/>
          </a:prstGeom>
        </p:spPr>
      </p:pic>
      <p:pic>
        <p:nvPicPr>
          <p:cNvPr id="53" name="Picture 52" descr="A yellow star on a white background&#10;&#10;Description automatically generated">
            <a:extLst>
              <a:ext uri="{FF2B5EF4-FFF2-40B4-BE49-F238E27FC236}">
                <a16:creationId xmlns:a16="http://schemas.microsoft.com/office/drawing/2014/main" id="{F2C4E89E-126A-F04C-F71C-E45C444EFC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062" y="4031288"/>
            <a:ext cx="10881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7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3853</TotalTime>
  <Words>27</Words>
  <Application>Microsoft Macintosh PowerPoint</Application>
  <PresentationFormat>Widescreen</PresentationFormat>
  <Paragraphs>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O'Keeffe</dc:creator>
  <cp:lastModifiedBy>Misha OKeeffe</cp:lastModifiedBy>
  <cp:revision>45</cp:revision>
  <dcterms:created xsi:type="dcterms:W3CDTF">2024-10-25T19:51:27Z</dcterms:created>
  <dcterms:modified xsi:type="dcterms:W3CDTF">2025-11-14T03:42:50Z</dcterms:modified>
</cp:coreProperties>
</file>